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0" r:id="rId1"/>
    <p:sldMasterId id="2147483782" r:id="rId2"/>
    <p:sldMasterId id="2147483677" r:id="rId3"/>
    <p:sldMasterId id="2147483678" r:id="rId4"/>
    <p:sldMasterId id="2147483679" r:id="rId5"/>
    <p:sldMasterId id="2147483680" r:id="rId6"/>
    <p:sldMasterId id="2147483681" r:id="rId7"/>
    <p:sldMasterId id="2147483663" r:id="rId8"/>
    <p:sldMasterId id="2147483676" r:id="rId9"/>
    <p:sldMasterId id="2147483664" r:id="rId10"/>
    <p:sldMasterId id="2147483800" r:id="rId11"/>
  </p:sldMasterIdLst>
  <p:notesMasterIdLst>
    <p:notesMasterId r:id="rId42"/>
  </p:notesMasterIdLst>
  <p:handoutMasterIdLst>
    <p:handoutMasterId r:id="rId43"/>
  </p:handoutMasterIdLst>
  <p:sldIdLst>
    <p:sldId id="301" r:id="rId12"/>
    <p:sldId id="413" r:id="rId13"/>
    <p:sldId id="447" r:id="rId14"/>
    <p:sldId id="416" r:id="rId15"/>
    <p:sldId id="417" r:id="rId16"/>
    <p:sldId id="418" r:id="rId17"/>
    <p:sldId id="419" r:id="rId18"/>
    <p:sldId id="448" r:id="rId19"/>
    <p:sldId id="451" r:id="rId20"/>
    <p:sldId id="422" r:id="rId21"/>
    <p:sldId id="421" r:id="rId22"/>
    <p:sldId id="423" r:id="rId23"/>
    <p:sldId id="424" r:id="rId24"/>
    <p:sldId id="449" r:id="rId25"/>
    <p:sldId id="425" r:id="rId26"/>
    <p:sldId id="426" r:id="rId27"/>
    <p:sldId id="432" r:id="rId28"/>
    <p:sldId id="430" r:id="rId29"/>
    <p:sldId id="442" r:id="rId30"/>
    <p:sldId id="444" r:id="rId31"/>
    <p:sldId id="446" r:id="rId32"/>
    <p:sldId id="433" r:id="rId33"/>
    <p:sldId id="434" r:id="rId34"/>
    <p:sldId id="435" r:id="rId35"/>
    <p:sldId id="453" r:id="rId36"/>
    <p:sldId id="454" r:id="rId37"/>
    <p:sldId id="436" r:id="rId38"/>
    <p:sldId id="437" r:id="rId39"/>
    <p:sldId id="438" r:id="rId40"/>
    <p:sldId id="291" r:id="rId41"/>
  </p:sldIdLst>
  <p:sldSz cx="9144000" cy="6858000" type="screen4x3"/>
  <p:notesSz cx="7315200" cy="96012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1EF"/>
    <a:srgbClr val="9FBFD9"/>
    <a:srgbClr val="B2CBE0"/>
    <a:srgbClr val="B3D6DF"/>
    <a:srgbClr val="D6E9EE"/>
    <a:srgbClr val="679FC5"/>
    <a:srgbClr val="86ABC4"/>
    <a:srgbClr val="4391A3"/>
  </p:clrMru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7" autoAdjust="0"/>
    <p:restoredTop sz="99828" autoAdjust="0"/>
  </p:normalViewPr>
  <p:slideViewPr>
    <p:cSldViewPr snapToGrid="0">
      <p:cViewPr>
        <p:scale>
          <a:sx n="100" d="100"/>
          <a:sy n="100" d="100"/>
        </p:scale>
        <p:origin x="-300" y="-222"/>
      </p:cViewPr>
      <p:guideLst>
        <p:guide orient="horz" pos="1896"/>
        <p:guide pos="19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42"/>
    </p:cViewPr>
  </p:sorterViewPr>
  <p:notesViewPr>
    <p:cSldViewPr snapToGrid="0">
      <p:cViewPr varScale="1">
        <p:scale>
          <a:sx n="86" d="100"/>
          <a:sy n="86" d="100"/>
        </p:scale>
        <p:origin x="-3054" y="-9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r>
              <a:rPr lang="en-US"/>
              <a:t>Tate Austin Hahn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C57EDBC-5E8F-46D5-B9AD-A54AA832ED7E}" type="datetime9">
              <a:rPr lang="en-US"/>
              <a:pPr/>
              <a:t>5/26/2011 9:33:15 AM</a:t>
            </a:fld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r>
              <a:rPr lang="en-US"/>
              <a:t>© Tate Austin Hahn 2010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AD7A10F-D029-4EC6-BA7C-FD00EEE6457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/>
            </a:lvl1pPr>
          </a:lstStyle>
          <a:p>
            <a:r>
              <a:rPr lang="en-US"/>
              <a:t>Tate Austin Hahn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fld id="{EFF91FA1-4C30-4644-B247-0D00640E1D52}" type="datetime9">
              <a:rPr lang="en-US"/>
              <a:pPr/>
              <a:t>5/26/2011 9:33:12 AM</a:t>
            </a:fld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/>
            </a:lvl1pPr>
          </a:lstStyle>
          <a:p>
            <a:r>
              <a:rPr lang="en-US"/>
              <a:t>© Tate Austin Hahn 2010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fld id="{072CD745-7F73-4EC1-9E04-D4A47C56F2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Tate Austin Hahn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© Tate Austin Hahn 2010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4F03E-F7AF-4524-A0DD-0882A311AA73}" type="slidenum">
              <a:rPr lang="en-US"/>
              <a:pPr/>
              <a:t>0</a:t>
            </a:fld>
            <a:endParaRPr lang="en-US"/>
          </a:p>
        </p:txBody>
      </p:sp>
      <p:sp>
        <p:nvSpPr>
          <p:cNvPr id="161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3617C-7BDA-45D9-A883-68991B4116F9}" type="slidenum">
              <a:rPr lang="en-US"/>
              <a:pPr/>
              <a:t>28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 lIns="96647" tIns="48325" rIns="96647" bIns="483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Tate Austin Hahn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© Tate Austin Hahn 2010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6E4EF8-D328-4783-A22D-3FDBFFDD80E4}" type="slidenum">
              <a:rPr lang="en-US"/>
              <a:pPr/>
              <a:t>29</a:t>
            </a:fld>
            <a:endParaRPr lang="en-US"/>
          </a:p>
        </p:txBody>
      </p:sp>
      <p:sp>
        <p:nvSpPr>
          <p:cNvPr id="161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7838" name="Picture 30" descr="blueb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4676775"/>
            <a:ext cx="9163050" cy="2181225"/>
          </a:xfrm>
          <a:prstGeom prst="rect">
            <a:avLst/>
          </a:prstGeom>
          <a:noFill/>
        </p:spPr>
      </p:pic>
      <p:pic>
        <p:nvPicPr>
          <p:cNvPr id="2168214" name="Picture 40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4022725"/>
            <a:ext cx="9182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8215" name="Rectangle 407"/>
          <p:cNvSpPr>
            <a:spLocks noChangeArrowheads="1"/>
          </p:cNvSpPr>
          <p:nvPr userDrawn="1"/>
        </p:nvSpPr>
        <p:spPr bwMode="auto">
          <a:xfrm>
            <a:off x="0" y="0"/>
            <a:ext cx="9144000" cy="4721225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68221" name="Picture 413"/>
          <p:cNvPicPr>
            <a:picLocks noChangeAspect="1" noChangeArrowheads="1"/>
          </p:cNvPicPr>
          <p:nvPr userDrawn="1"/>
        </p:nvPicPr>
        <p:blipFill>
          <a:blip r:embed="rId4" cstate="print"/>
          <a:srcRect l="4546" r="4546"/>
          <a:stretch>
            <a:fillRect/>
          </a:stretch>
        </p:blipFill>
        <p:spPr bwMode="auto">
          <a:xfrm>
            <a:off x="0" y="4641850"/>
            <a:ext cx="91440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8254" name="Rectangle 4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06375" y="6403975"/>
            <a:ext cx="685800" cy="314325"/>
          </a:xfrm>
        </p:spPr>
        <p:txBody>
          <a:bodyPr/>
          <a:lstStyle>
            <a:lvl1pPr>
              <a:defRPr>
                <a:solidFill>
                  <a:srgbClr val="D6E9EE"/>
                </a:solidFill>
              </a:defRPr>
            </a:lvl1pPr>
          </a:lstStyle>
          <a:p>
            <a:fld id="{CEE49768-74F7-4FCE-91DA-771AF6EC0C8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168256" name="Picture 448" descr="bridge"/>
          <p:cNvPicPr>
            <a:picLocks noChangeAspect="1" noChangeArrowheads="1"/>
          </p:cNvPicPr>
          <p:nvPr userDrawn="1"/>
        </p:nvPicPr>
        <p:blipFill>
          <a:blip r:embed="rId5" cstate="print"/>
          <a:srcRect r="725"/>
          <a:stretch>
            <a:fillRect/>
          </a:stretch>
        </p:blipFill>
        <p:spPr bwMode="auto">
          <a:xfrm>
            <a:off x="9525" y="0"/>
            <a:ext cx="9134475" cy="6877050"/>
          </a:xfrm>
          <a:prstGeom prst="rect">
            <a:avLst/>
          </a:prstGeom>
          <a:noFill/>
        </p:spPr>
      </p:pic>
      <p:grpSp>
        <p:nvGrpSpPr>
          <p:cNvPr id="2168257" name="Group 449"/>
          <p:cNvGrpSpPr>
            <a:grpSpLocks/>
          </p:cNvGrpSpPr>
          <p:nvPr userDrawn="1"/>
        </p:nvGrpSpPr>
        <p:grpSpPr bwMode="auto">
          <a:xfrm flipH="1">
            <a:off x="2771775" y="4038600"/>
            <a:ext cx="2124075" cy="534988"/>
            <a:chOff x="2034" y="3390"/>
            <a:chExt cx="1980" cy="498"/>
          </a:xfrm>
        </p:grpSpPr>
        <p:sp>
          <p:nvSpPr>
            <p:cNvPr id="2168258" name="Line 450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59" name="Line 451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0" name="Line 452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1" name="Line 453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2" name="Line 454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3" name="Line 455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4" name="Line 456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5" name="Line 457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6" name="Line 458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7" name="Line 459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8" name="Line 460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9" name="Line 461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0" name="Line 462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1" name="Line 463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2" name="Line 464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3" name="Line 465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4" name="Line 466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5" name="Line 467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6" name="Line 468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7" name="Line 469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8" name="Line 470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9" name="Line 471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0" name="Line 472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1" name="Line 473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2" name="Line 474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3" name="Line 475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4" name="Line 476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5" name="Line 477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6" name="Line 478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7" name="Line 479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68213" name="Group 405"/>
          <p:cNvGrpSpPr>
            <a:grpSpLocks/>
          </p:cNvGrpSpPr>
          <p:nvPr userDrawn="1"/>
        </p:nvGrpSpPr>
        <p:grpSpPr bwMode="auto">
          <a:xfrm>
            <a:off x="5972175" y="3606800"/>
            <a:ext cx="1989138" cy="3776663"/>
            <a:chOff x="-1075" y="330"/>
            <a:chExt cx="1321" cy="2508"/>
          </a:xfrm>
        </p:grpSpPr>
        <p:pic>
          <p:nvPicPr>
            <p:cNvPr id="2168208" name="Picture 400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075" y="330"/>
              <a:ext cx="1321" cy="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68209" name="Picture 401" descr="logo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972" y="408"/>
              <a:ext cx="1116" cy="1116"/>
            </a:xfrm>
            <a:prstGeom prst="rect">
              <a:avLst/>
            </a:prstGeom>
            <a:noFill/>
          </p:spPr>
        </p:pic>
      </p:grpSp>
      <p:pic>
        <p:nvPicPr>
          <p:cNvPr id="2168200" name="Picture 392" descr="centraltx"/>
          <p:cNvPicPr>
            <a:picLocks noChangeAspect="1" noChangeArrowheads="1"/>
          </p:cNvPicPr>
          <p:nvPr userDrawn="1"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5414963" y="5799653"/>
            <a:ext cx="3043238" cy="483158"/>
          </a:xfrm>
          <a:prstGeom prst="rect">
            <a:avLst/>
          </a:prstGeom>
          <a:noFill/>
        </p:spPr>
      </p:pic>
      <p:pic>
        <p:nvPicPr>
          <p:cNvPr id="2168217" name="Picture 409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9050" y="0"/>
            <a:ext cx="9182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7816" name="Rectangle 8"/>
          <p:cNvSpPr>
            <a:spLocks noGrp="1" noChangeArrowheads="1"/>
          </p:cNvSpPr>
          <p:nvPr>
            <p:ph type="ctrTitle"/>
          </p:nvPr>
        </p:nvSpPr>
        <p:spPr bwMode="blackWhite">
          <a:xfrm>
            <a:off x="642938" y="1370013"/>
            <a:ext cx="5838825" cy="1333500"/>
          </a:xfrm>
          <a:ln w="25400"/>
        </p:spPr>
        <p:txBody>
          <a:bodyPr tIns="91440" bIns="91440" anchor="b"/>
          <a:lstStyle>
            <a:lvl1pPr>
              <a:spcBef>
                <a:spcPct val="25000"/>
              </a:spcBef>
              <a:defRPr sz="3400" b="1">
                <a:solidFill>
                  <a:srgbClr val="001C36"/>
                </a:solidFill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Slide </a:t>
            </a:r>
            <a:r>
              <a:rPr lang="en-US" dirty="0" err="1"/>
              <a:t>Here.</a:t>
            </a:r>
            <a:endParaRPr lang="en-US" dirty="0"/>
          </a:p>
        </p:txBody>
      </p:sp>
      <p:sp>
        <p:nvSpPr>
          <p:cNvPr id="2167817" name="Rectangle 9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642938" y="2686050"/>
            <a:ext cx="5838825" cy="447675"/>
          </a:xfrm>
          <a:ln w="25400" algn="ctr"/>
        </p:spPr>
        <p:txBody>
          <a:bodyPr tIns="0" bIns="91440"/>
          <a:lstStyle>
            <a:lvl1pPr marL="0" indent="0">
              <a:spcBef>
                <a:spcPct val="0"/>
              </a:spcBef>
              <a:buClrTx/>
              <a:buFontTx/>
              <a:buNone/>
              <a:defRPr sz="2300">
                <a:solidFill>
                  <a:srgbClr val="679FC5"/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68034" name="Line 226"/>
          <p:cNvSpPr>
            <a:spLocks noChangeShapeType="1"/>
          </p:cNvSpPr>
          <p:nvPr userDrawn="1"/>
        </p:nvSpPr>
        <p:spPr bwMode="auto">
          <a:xfrm>
            <a:off x="765175" y="2671763"/>
            <a:ext cx="5524500" cy="952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67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6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68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68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6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6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6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6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6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7816" grpId="1"/>
      <p:bldP spid="2167817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678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678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6803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7838" name="Picture 30" descr="blueb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4676775"/>
            <a:ext cx="9163050" cy="2181225"/>
          </a:xfrm>
          <a:prstGeom prst="rect">
            <a:avLst/>
          </a:prstGeom>
          <a:noFill/>
        </p:spPr>
      </p:pic>
      <p:pic>
        <p:nvPicPr>
          <p:cNvPr id="2168214" name="Picture 40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4022725"/>
            <a:ext cx="9182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8215" name="Rectangle 407"/>
          <p:cNvSpPr>
            <a:spLocks noChangeArrowheads="1"/>
          </p:cNvSpPr>
          <p:nvPr userDrawn="1"/>
        </p:nvSpPr>
        <p:spPr bwMode="auto">
          <a:xfrm>
            <a:off x="0" y="0"/>
            <a:ext cx="9144000" cy="4721225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68217" name="Picture 409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50" y="0"/>
            <a:ext cx="9182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8221" name="Picture 413"/>
          <p:cNvPicPr>
            <a:picLocks noChangeAspect="1" noChangeArrowheads="1"/>
          </p:cNvPicPr>
          <p:nvPr userDrawn="1"/>
        </p:nvPicPr>
        <p:blipFill>
          <a:blip r:embed="rId5" cstate="print"/>
          <a:srcRect l="4546" r="4546"/>
          <a:stretch>
            <a:fillRect/>
          </a:stretch>
        </p:blipFill>
        <p:spPr bwMode="auto">
          <a:xfrm>
            <a:off x="0" y="4641850"/>
            <a:ext cx="91440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8256" name="Picture 448" descr="bridge"/>
          <p:cNvPicPr>
            <a:picLocks noChangeAspect="1" noChangeArrowheads="1"/>
          </p:cNvPicPr>
          <p:nvPr userDrawn="1"/>
        </p:nvPicPr>
        <p:blipFill>
          <a:blip r:embed="rId6" cstate="print"/>
          <a:srcRect r="725"/>
          <a:stretch>
            <a:fillRect/>
          </a:stretch>
        </p:blipFill>
        <p:spPr bwMode="auto">
          <a:xfrm>
            <a:off x="9525" y="0"/>
            <a:ext cx="9134475" cy="6877050"/>
          </a:xfrm>
          <a:prstGeom prst="rect">
            <a:avLst/>
          </a:prstGeom>
          <a:noFill/>
        </p:spPr>
      </p:pic>
      <p:sp>
        <p:nvSpPr>
          <p:cNvPr id="2168254" name="Rectangle 4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06375" y="6403975"/>
            <a:ext cx="685800" cy="314325"/>
          </a:xfrm>
        </p:spPr>
        <p:txBody>
          <a:bodyPr/>
          <a:lstStyle>
            <a:lvl1pPr>
              <a:defRPr>
                <a:solidFill>
                  <a:srgbClr val="D6E9EE"/>
                </a:solidFill>
              </a:defRPr>
            </a:lvl1pPr>
          </a:lstStyle>
          <a:p>
            <a:fld id="{CEE49768-74F7-4FCE-91DA-771AF6EC0C82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" name="Group 449"/>
          <p:cNvGrpSpPr>
            <a:grpSpLocks/>
          </p:cNvGrpSpPr>
          <p:nvPr userDrawn="1"/>
        </p:nvGrpSpPr>
        <p:grpSpPr bwMode="auto">
          <a:xfrm flipH="1">
            <a:off x="2771775" y="4038600"/>
            <a:ext cx="2124075" cy="534988"/>
            <a:chOff x="2034" y="3390"/>
            <a:chExt cx="1980" cy="498"/>
          </a:xfrm>
        </p:grpSpPr>
        <p:sp>
          <p:nvSpPr>
            <p:cNvPr id="2168258" name="Line 450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59" name="Line 451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0" name="Line 452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1" name="Line 453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2" name="Line 454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3" name="Line 455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4" name="Line 456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5" name="Line 457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6" name="Line 458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7" name="Line 459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8" name="Line 460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69" name="Line 461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0" name="Line 462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1" name="Line 463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2" name="Line 464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3" name="Line 465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4" name="Line 466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5" name="Line 467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6" name="Line 468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7" name="Line 469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8" name="Line 470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79" name="Line 471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0" name="Line 472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1" name="Line 473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2" name="Line 474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3" name="Line 475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4" name="Line 476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5" name="Line 477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6" name="Line 478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8287" name="Line 479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05"/>
          <p:cNvGrpSpPr>
            <a:grpSpLocks/>
          </p:cNvGrpSpPr>
          <p:nvPr userDrawn="1"/>
        </p:nvGrpSpPr>
        <p:grpSpPr bwMode="auto">
          <a:xfrm>
            <a:off x="1398588" y="210828"/>
            <a:ext cx="1763712" cy="3348658"/>
            <a:chOff x="-1075" y="330"/>
            <a:chExt cx="1321" cy="2508"/>
          </a:xfrm>
        </p:grpSpPr>
        <p:pic>
          <p:nvPicPr>
            <p:cNvPr id="2168208" name="Picture 400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075" y="330"/>
              <a:ext cx="1321" cy="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68209" name="Picture 401" descr="logo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972" y="408"/>
              <a:ext cx="1116" cy="1116"/>
            </a:xfrm>
            <a:prstGeom prst="rect">
              <a:avLst/>
            </a:prstGeom>
            <a:noFill/>
          </p:spPr>
        </p:pic>
      </p:grpSp>
      <p:pic>
        <p:nvPicPr>
          <p:cNvPr id="2168200" name="Picture 392" descr="centraltx"/>
          <p:cNvPicPr>
            <a:picLocks noChangeAspect="1" noChangeArrowheads="1"/>
          </p:cNvPicPr>
          <p:nvPr userDrawn="1"/>
        </p:nvPicPr>
        <p:blipFill>
          <a:blip r:embed="rId9" cstate="print">
            <a:lum contrast="-21000"/>
          </a:blip>
          <a:srcRect/>
          <a:stretch>
            <a:fillRect/>
          </a:stretch>
        </p:blipFill>
        <p:spPr bwMode="auto">
          <a:xfrm>
            <a:off x="766763" y="2103953"/>
            <a:ext cx="3043238" cy="483158"/>
          </a:xfrm>
          <a:prstGeom prst="rect">
            <a:avLst/>
          </a:prstGeom>
          <a:noFill/>
        </p:spPr>
      </p:pic>
      <p:sp>
        <p:nvSpPr>
          <p:cNvPr id="2167816" name="Rectangle 8"/>
          <p:cNvSpPr>
            <a:spLocks noGrp="1" noChangeArrowheads="1"/>
          </p:cNvSpPr>
          <p:nvPr>
            <p:ph type="ctrTitle"/>
          </p:nvPr>
        </p:nvSpPr>
        <p:spPr bwMode="blackWhite">
          <a:xfrm>
            <a:off x="642938" y="2465388"/>
            <a:ext cx="5838825" cy="1333500"/>
          </a:xfrm>
          <a:ln w="25400"/>
        </p:spPr>
        <p:txBody>
          <a:bodyPr tIns="91440" bIns="91440" anchor="b"/>
          <a:lstStyle>
            <a:lvl1pPr>
              <a:spcBef>
                <a:spcPct val="25000"/>
              </a:spcBef>
              <a:defRPr sz="3400" b="1">
                <a:solidFill>
                  <a:srgbClr val="001C36"/>
                </a:solidFill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Slide </a:t>
            </a:r>
            <a:r>
              <a:rPr lang="en-US" dirty="0" err="1"/>
              <a:t>Here.</a:t>
            </a:r>
            <a:endParaRPr lang="en-US" dirty="0"/>
          </a:p>
        </p:txBody>
      </p:sp>
      <p:sp>
        <p:nvSpPr>
          <p:cNvPr id="2167817" name="Rectangle 9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642938" y="3781425"/>
            <a:ext cx="5838825" cy="447675"/>
          </a:xfrm>
          <a:ln w="25400" algn="ctr"/>
        </p:spPr>
        <p:txBody>
          <a:bodyPr tIns="0" bIns="91440"/>
          <a:lstStyle>
            <a:lvl1pPr marL="0" indent="0">
              <a:spcBef>
                <a:spcPct val="0"/>
              </a:spcBef>
              <a:buClrTx/>
              <a:buFontTx/>
              <a:buNone/>
              <a:defRPr sz="2300">
                <a:solidFill>
                  <a:srgbClr val="679FC5"/>
                </a:solidFill>
                <a:latin typeface="Arial Narrow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68034" name="Line 226"/>
          <p:cNvSpPr>
            <a:spLocks noChangeShapeType="1"/>
          </p:cNvSpPr>
          <p:nvPr userDrawn="1"/>
        </p:nvSpPr>
        <p:spPr bwMode="auto">
          <a:xfrm>
            <a:off x="765175" y="3767138"/>
            <a:ext cx="5524500" cy="952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67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6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16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6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6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7816" grpId="0"/>
      <p:bldP spid="21678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678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678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6803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D73B5A-F342-404E-AD0B-967CFE620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352550"/>
            <a:ext cx="4365625" cy="47561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352550"/>
            <a:ext cx="4365625" cy="47561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ADFD4E-C2DF-4785-A2AA-BBBD2D913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180975"/>
            <a:ext cx="8882062" cy="654050"/>
          </a:xfrm>
        </p:spPr>
        <p:txBody>
          <a:bodyPr/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8923FD-DFED-4664-849B-EABD380EE7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995B19-A6F6-4EE4-A6EE-CECBC78487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25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38224"/>
            <a:ext cx="5486400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292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2EE00A-47F3-405E-920C-0AFB0C47BD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285750"/>
            <a:ext cx="8882062" cy="654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0350" y="1085850"/>
            <a:ext cx="8578850" cy="47561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68750" y="6480175"/>
            <a:ext cx="685800" cy="314325"/>
          </a:xfrm>
        </p:spPr>
        <p:txBody>
          <a:bodyPr/>
          <a:lstStyle>
            <a:lvl1pPr>
              <a:defRPr/>
            </a:lvl1pPr>
          </a:lstStyle>
          <a:p>
            <a:fld id="{9A6629BB-3E73-4DAC-8619-3D4A05C58E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285750"/>
            <a:ext cx="8882062" cy="654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0350" y="1085850"/>
            <a:ext cx="4365625" cy="4756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78375" y="1085850"/>
            <a:ext cx="4156075" cy="47561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968750" y="6480175"/>
            <a:ext cx="685800" cy="314325"/>
          </a:xfrm>
        </p:spPr>
        <p:txBody>
          <a:bodyPr/>
          <a:lstStyle>
            <a:lvl1pPr>
              <a:defRPr/>
            </a:lvl1pPr>
          </a:lstStyle>
          <a:p>
            <a:fld id="{9188927D-D671-4537-9DCF-D48C53FEDE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06E5B8-8D0B-467F-84D6-7105505609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D73B5A-F342-404E-AD0B-967CFE620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DE64E-AB17-0148-95B4-801DFD4CE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5FD8FC-4B03-41BB-9649-A95667395E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B9E9D8-1129-4B9B-8361-843FB2D49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285750"/>
            <a:ext cx="8882062" cy="654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0350" y="1085850"/>
            <a:ext cx="4365625" cy="4756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78375" y="1085850"/>
            <a:ext cx="4156075" cy="47561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968750" y="6480175"/>
            <a:ext cx="685800" cy="314325"/>
          </a:xfrm>
        </p:spPr>
        <p:txBody>
          <a:bodyPr/>
          <a:lstStyle>
            <a:lvl1pPr>
              <a:defRPr/>
            </a:lvl1pPr>
          </a:lstStyle>
          <a:p>
            <a:fld id="{9188927D-D671-4537-9DCF-D48C53FEDE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3716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8100" y="6553200"/>
            <a:ext cx="723900" cy="257175"/>
          </a:xfrm>
        </p:spPr>
        <p:txBody>
          <a:bodyPr/>
          <a:lstStyle>
            <a:lvl1pPr>
              <a:defRPr/>
            </a:lvl1pPr>
          </a:lstStyle>
          <a:p>
            <a:fld id="{FAC5212E-EA20-47E3-BB18-51179C849123}" type="slidenum">
              <a:rPr lang="en-US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285750"/>
            <a:ext cx="8882063" cy="654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2425" y="1266825"/>
            <a:ext cx="4256088" cy="4575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1266825"/>
            <a:ext cx="4256087" cy="4575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B8A69-1450-2544-80D3-BECF1D726F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152400"/>
            <a:ext cx="85344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8100" y="6553200"/>
            <a:ext cx="723900" cy="257175"/>
          </a:xfrm>
        </p:spPr>
        <p:txBody>
          <a:bodyPr/>
          <a:lstStyle>
            <a:lvl1pPr>
              <a:defRPr/>
            </a:lvl1pPr>
          </a:lstStyle>
          <a:p>
            <a:fld id="{1363571A-9AD2-46BB-AA5D-145BA6B975D9}" type="slidenum">
              <a:rPr lang="en-US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350" y="1085850"/>
            <a:ext cx="436562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085850"/>
            <a:ext cx="436562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7DF1-B34D-2146-BEBC-6DFF306E6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016E3E-E3CC-418C-A03A-BA81A56BBB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7649F-4EFA-425D-AD57-3107DE90D3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350" y="1352550"/>
            <a:ext cx="4365625" cy="47561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352550"/>
            <a:ext cx="4365625" cy="47561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ADFD4E-C2DF-4785-A2AA-BBBD2D913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1C10C4-0A00-4F51-953D-D863456F36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8923FD-DFED-4664-849B-EABD380EE7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8923FD-DFED-4664-849B-EABD380EE7F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4470400"/>
            <a:ext cx="9144000" cy="2387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995B19-A6F6-4EE4-A6EE-CECBC78487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25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38224"/>
            <a:ext cx="5486400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292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2EE00A-47F3-405E-920C-0AFB0C47BD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285750"/>
            <a:ext cx="8882062" cy="654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0350" y="1085850"/>
            <a:ext cx="8578850" cy="47561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68750" y="6480175"/>
            <a:ext cx="685800" cy="314325"/>
          </a:xfrm>
        </p:spPr>
        <p:txBody>
          <a:bodyPr/>
          <a:lstStyle>
            <a:lvl1pPr>
              <a:defRPr/>
            </a:lvl1pPr>
          </a:lstStyle>
          <a:p>
            <a:fld id="{9A6629BB-3E73-4DAC-8619-3D4A05C58E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285750"/>
            <a:ext cx="8882062" cy="654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0350" y="1085850"/>
            <a:ext cx="4365625" cy="4756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778375" y="1085850"/>
            <a:ext cx="4156075" cy="47561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968750" y="6480175"/>
            <a:ext cx="685800" cy="314325"/>
          </a:xfrm>
        </p:spPr>
        <p:txBody>
          <a:bodyPr/>
          <a:lstStyle>
            <a:lvl1pPr>
              <a:defRPr/>
            </a:lvl1pPr>
          </a:lstStyle>
          <a:p>
            <a:fld id="{9188927D-D671-4537-9DCF-D48C53FEDE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theme" Target="../theme/theme1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860" name="Rectangle 76"/>
          <p:cNvSpPr>
            <a:spLocks noChangeArrowheads="1"/>
          </p:cNvSpPr>
          <p:nvPr userDrawn="1"/>
        </p:nvSpPr>
        <p:spPr bwMode="auto">
          <a:xfrm flipV="1">
            <a:off x="0" y="4705350"/>
            <a:ext cx="9144000" cy="2152650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66853" name="Picture 69" descr="blueb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flipV="1">
            <a:off x="-9525" y="0"/>
            <a:ext cx="9163050" cy="1113817"/>
          </a:xfrm>
          <a:prstGeom prst="rect">
            <a:avLst/>
          </a:prstGeom>
          <a:noFill/>
        </p:spPr>
      </p:pic>
      <p:pic>
        <p:nvPicPr>
          <p:cNvPr id="2166854" name="Picture 70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flipV="1">
            <a:off x="-19050" y="0"/>
            <a:ext cx="91821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6855" name="Picture 71"/>
          <p:cNvPicPr>
            <a:picLocks noChangeAspect="1" noChangeArrowheads="1"/>
          </p:cNvPicPr>
          <p:nvPr userDrawn="1"/>
        </p:nvPicPr>
        <p:blipFill>
          <a:blip r:embed="rId13" cstate="print"/>
          <a:srcRect l="4546" r="4546"/>
          <a:stretch>
            <a:fillRect/>
          </a:stretch>
        </p:blipFill>
        <p:spPr bwMode="auto">
          <a:xfrm flipV="1">
            <a:off x="0" y="706674"/>
            <a:ext cx="9144000" cy="42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66843" name="Group 59"/>
          <p:cNvGrpSpPr>
            <a:grpSpLocks/>
          </p:cNvGrpSpPr>
          <p:nvPr userDrawn="1"/>
        </p:nvGrpSpPr>
        <p:grpSpPr bwMode="auto">
          <a:xfrm>
            <a:off x="7808913" y="123825"/>
            <a:ext cx="982662" cy="1863725"/>
            <a:chOff x="4157" y="330"/>
            <a:chExt cx="1321" cy="2508"/>
          </a:xfrm>
        </p:grpSpPr>
        <p:pic>
          <p:nvPicPr>
            <p:cNvPr id="2166841" name="Picture 57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57" y="330"/>
              <a:ext cx="1321" cy="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66842" name="Picture 58" descr="logo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260" y="408"/>
              <a:ext cx="1116" cy="1116"/>
            </a:xfrm>
            <a:prstGeom prst="rect">
              <a:avLst/>
            </a:prstGeom>
            <a:noFill/>
          </p:spPr>
        </p:pic>
      </p:grpSp>
      <p:pic>
        <p:nvPicPr>
          <p:cNvPr id="2166861" name="Picture 77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9050" y="4022725"/>
            <a:ext cx="9182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6862" name="Picture 78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4022725"/>
            <a:ext cx="8801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6863" name="Picture 79"/>
          <p:cNvPicPr>
            <a:picLocks noChangeAspect="1" noChangeArrowheads="1"/>
          </p:cNvPicPr>
          <p:nvPr userDrawn="1"/>
        </p:nvPicPr>
        <p:blipFill>
          <a:blip r:embed="rId16" cstate="print"/>
          <a:srcRect r="22943"/>
          <a:stretch>
            <a:fillRect/>
          </a:stretch>
        </p:blipFill>
        <p:spPr bwMode="auto">
          <a:xfrm>
            <a:off x="2362200" y="4022725"/>
            <a:ext cx="67818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6801" name="Rectangle 17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002C54"/>
                </a:solidFill>
              </a:defRPr>
            </a:lvl1pPr>
          </a:lstStyle>
          <a:p>
            <a:fld id="{1B246B49-614B-4AD8-B109-E73E0FA685A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166857" name="Picture 73" descr="centraltx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pic>
        <p:nvPicPr>
          <p:cNvPr id="19" name="Picture 75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9050" y="0"/>
            <a:ext cx="9182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6798" name="Rectangle 14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68288" y="285750"/>
            <a:ext cx="888206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66799" name="Rectangle 15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60350" y="1371600"/>
            <a:ext cx="888365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2" r:id="rId2"/>
    <p:sldLayoutId id="2147483684" r:id="rId3"/>
    <p:sldLayoutId id="2147483686" r:id="rId4"/>
    <p:sldLayoutId id="2147483803" r:id="rId5"/>
    <p:sldLayoutId id="2147483687" r:id="rId6"/>
    <p:sldLayoutId id="2147483689" r:id="rId7"/>
    <p:sldLayoutId id="2147483780" r:id="rId8"/>
    <p:sldLayoutId id="2147483781" r:id="rId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28600" indent="-228600" algn="l" rtl="0" fontAlgn="base">
        <a:spcBef>
          <a:spcPts val="1279"/>
        </a:spcBef>
        <a:spcAft>
          <a:spcPct val="0"/>
        </a:spcAft>
        <a:buClr>
          <a:srgbClr val="004D82"/>
        </a:buClr>
        <a:buSzPct val="80000"/>
        <a:buChar char="•"/>
        <a:defRPr sz="2200" b="1">
          <a:solidFill>
            <a:schemeClr val="accent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ts val="1279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2000">
          <a:solidFill>
            <a:schemeClr val="tx2"/>
          </a:solidFill>
          <a:latin typeface="+mn-lt"/>
          <a:cs typeface="+mn-cs"/>
        </a:defRPr>
      </a:lvl2pPr>
      <a:lvl3pPr marL="922338" indent="-228600" algn="l" rtl="0" fontAlgn="base">
        <a:spcBef>
          <a:spcPts val="1279"/>
        </a:spcBef>
        <a:spcAft>
          <a:spcPct val="0"/>
        </a:spcAft>
        <a:buClr>
          <a:srgbClr val="004D82"/>
        </a:buClr>
        <a:buSzPct val="80000"/>
        <a:buFont typeface="Arial" charset="0"/>
        <a:buChar char="‒"/>
        <a:defRPr>
          <a:solidFill>
            <a:schemeClr val="tx2"/>
          </a:solidFill>
          <a:latin typeface="+mn-lt"/>
          <a:cs typeface="+mn-cs"/>
        </a:defRPr>
      </a:lvl3pPr>
      <a:lvl4pPr marL="1376363" indent="-228600" algn="l" rtl="0" fontAlgn="base">
        <a:spcBef>
          <a:spcPts val="1279"/>
        </a:spcBef>
        <a:spcAft>
          <a:spcPct val="0"/>
        </a:spcAft>
        <a:buClr>
          <a:srgbClr val="004D82"/>
        </a:buClr>
        <a:buSzPct val="80000"/>
        <a:buChar char="•"/>
        <a:defRPr sz="1600">
          <a:solidFill>
            <a:schemeClr val="tx2"/>
          </a:solidFill>
          <a:latin typeface="+mn-lt"/>
          <a:cs typeface="+mn-cs"/>
        </a:defRPr>
      </a:lvl4pPr>
      <a:lvl5pPr marL="1773238" indent="-157163" algn="l" rtl="0" fontAlgn="base">
        <a:spcBef>
          <a:spcPts val="1279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6555" name="Picture 43"/>
          <p:cNvPicPr>
            <a:picLocks noChangeAspect="1" noChangeArrowheads="1"/>
          </p:cNvPicPr>
          <p:nvPr userDrawn="1"/>
        </p:nvPicPr>
        <p:blipFill>
          <a:blip r:embed="rId3" cstate="print"/>
          <a:srcRect t="406"/>
          <a:stretch>
            <a:fillRect/>
          </a:stretch>
        </p:blipFill>
        <p:spPr bwMode="auto">
          <a:xfrm>
            <a:off x="-12700" y="0"/>
            <a:ext cx="91694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56726" name="Group 214"/>
          <p:cNvGrpSpPr>
            <a:grpSpLocks/>
          </p:cNvGrpSpPr>
          <p:nvPr userDrawn="1"/>
        </p:nvGrpSpPr>
        <p:grpSpPr bwMode="auto">
          <a:xfrm>
            <a:off x="3095625" y="1219200"/>
            <a:ext cx="2701925" cy="5124450"/>
            <a:chOff x="1973" y="492"/>
            <a:chExt cx="1848" cy="3504"/>
          </a:xfrm>
        </p:grpSpPr>
        <p:pic>
          <p:nvPicPr>
            <p:cNvPr id="1856563" name="Picture 5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3" y="492"/>
              <a:ext cx="1848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56562" name="Picture 50" descr="logo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03" y="594"/>
              <a:ext cx="1584" cy="1584"/>
            </a:xfrm>
            <a:prstGeom prst="rect">
              <a:avLst/>
            </a:prstGeom>
            <a:noFill/>
          </p:spPr>
        </p:pic>
      </p:grpSp>
      <p:pic>
        <p:nvPicPr>
          <p:cNvPr id="1856564" name="Picture 52" descr="centraltx"/>
          <p:cNvPicPr>
            <a:picLocks noChangeAspect="1" noChangeArrowheads="1"/>
          </p:cNvPicPr>
          <p:nvPr userDrawn="1"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>
            <a:off x="2085975" y="4213225"/>
            <a:ext cx="4714875" cy="746125"/>
          </a:xfrm>
          <a:prstGeom prst="rect">
            <a:avLst/>
          </a:prstGeom>
          <a:noFill/>
        </p:spPr>
      </p:pic>
      <p:pic>
        <p:nvPicPr>
          <p:cNvPr id="1856728" name="Picture 216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56729" name="Group 217"/>
          <p:cNvGrpSpPr>
            <a:grpSpLocks/>
          </p:cNvGrpSpPr>
          <p:nvPr userDrawn="1"/>
        </p:nvGrpSpPr>
        <p:grpSpPr bwMode="auto">
          <a:xfrm>
            <a:off x="7019925" y="0"/>
            <a:ext cx="2124075" cy="534988"/>
            <a:chOff x="2034" y="3390"/>
            <a:chExt cx="1980" cy="498"/>
          </a:xfrm>
        </p:grpSpPr>
        <p:sp>
          <p:nvSpPr>
            <p:cNvPr id="1856730" name="Line 218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1" name="Line 219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2" name="Line 220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3" name="Line 221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4" name="Line 222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5" name="Line 223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6" name="Line 224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7" name="Line 225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8" name="Line 226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39" name="Line 227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0" name="Line 228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1" name="Line 229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2" name="Line 230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3" name="Line 231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4" name="Line 232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5" name="Line 233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6" name="Line 234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7" name="Line 235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8" name="Line 236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49" name="Line 237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0" name="Line 238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1" name="Line 239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2" name="Line 240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3" name="Line 241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4" name="Line 242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5" name="Line 243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6" name="Line 244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7" name="Line 245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8" name="Line 246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6759" name="Line 247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5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5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56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56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56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9pPr>
    </p:titleStyle>
    <p:bodyStyle>
      <a:lvl1pPr marL="228600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Char char="•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buChar char="‒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Char char="•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6555" name="Picture 43"/>
          <p:cNvPicPr>
            <a:picLocks noChangeAspect="1" noChangeArrowheads="1"/>
          </p:cNvPicPr>
          <p:nvPr userDrawn="1"/>
        </p:nvPicPr>
        <p:blipFill>
          <a:blip r:embed="rId2" cstate="print"/>
          <a:srcRect t="406"/>
          <a:stretch>
            <a:fillRect/>
          </a:stretch>
        </p:blipFill>
        <p:spPr bwMode="auto">
          <a:xfrm>
            <a:off x="-12700" y="0"/>
            <a:ext cx="91694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14"/>
          <p:cNvGrpSpPr>
            <a:grpSpLocks/>
          </p:cNvGrpSpPr>
          <p:nvPr userDrawn="1"/>
        </p:nvGrpSpPr>
        <p:grpSpPr bwMode="auto">
          <a:xfrm>
            <a:off x="3095625" y="1219200"/>
            <a:ext cx="2701925" cy="5124450"/>
            <a:chOff x="1973" y="492"/>
            <a:chExt cx="1848" cy="3504"/>
          </a:xfrm>
        </p:grpSpPr>
        <p:pic>
          <p:nvPicPr>
            <p:cNvPr id="1856563" name="Picture 5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3" y="492"/>
              <a:ext cx="1848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56562" name="Picture 50" descr="logo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3" y="594"/>
              <a:ext cx="1584" cy="1584"/>
            </a:xfrm>
            <a:prstGeom prst="rect">
              <a:avLst/>
            </a:prstGeom>
            <a:noFill/>
          </p:spPr>
        </p:pic>
      </p:grpSp>
      <p:pic>
        <p:nvPicPr>
          <p:cNvPr id="1856564" name="Picture 52" descr="centraltx"/>
          <p:cNvPicPr>
            <a:picLocks noChangeAspect="1" noChangeArrowheads="1"/>
          </p:cNvPicPr>
          <p:nvPr userDrawn="1"/>
        </p:nvPicPr>
        <p:blipFill>
          <a:blip r:embed="rId5" cstate="print">
            <a:lum bright="100000"/>
          </a:blip>
          <a:srcRect/>
          <a:stretch>
            <a:fillRect/>
          </a:stretch>
        </p:blipFill>
        <p:spPr bwMode="auto">
          <a:xfrm>
            <a:off x="2085975" y="4213225"/>
            <a:ext cx="4714875" cy="746125"/>
          </a:xfrm>
          <a:prstGeom prst="rect">
            <a:avLst/>
          </a:prstGeom>
          <a:noFill/>
        </p:spPr>
      </p:pic>
      <p:pic>
        <p:nvPicPr>
          <p:cNvPr id="1856728" name="Picture 21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17"/>
          <p:cNvGrpSpPr>
            <a:grpSpLocks/>
          </p:cNvGrpSpPr>
          <p:nvPr userDrawn="1"/>
        </p:nvGrpSpPr>
        <p:grpSpPr bwMode="auto">
          <a:xfrm>
            <a:off x="7019925" y="0"/>
            <a:ext cx="2124075" cy="534988"/>
            <a:chOff x="2034" y="3390"/>
            <a:chExt cx="1980" cy="498"/>
          </a:xfrm>
        </p:grpSpPr>
        <p:sp>
          <p:nvSpPr>
            <p:cNvPr id="1856730" name="Line 218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1" name="Line 219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2" name="Line 220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3" name="Line 221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4" name="Line 222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5" name="Line 223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6" name="Line 224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7" name="Line 225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8" name="Line 226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39" name="Line 227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0" name="Line 228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1" name="Line 229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2" name="Line 230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3" name="Line 231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4" name="Line 232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5" name="Line 233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6" name="Line 234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7" name="Line 235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8" name="Line 236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49" name="Line 237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0" name="Line 238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1" name="Line 239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2" name="Line 240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3" name="Line 241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4" name="Line 242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5" name="Line 243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6" name="Line 244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7" name="Line 245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8" name="Line 246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6759" name="Line 247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5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5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rgbClr val="D9F0FF"/>
          </a:solidFill>
          <a:latin typeface="Arial" charset="0"/>
          <a:cs typeface="Arial" charset="0"/>
        </a:defRPr>
      </a:lvl9pPr>
    </p:titleStyle>
    <p:bodyStyle>
      <a:lvl1pPr marL="228600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Char char="•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buChar char="‒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Char char="•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860" name="Rectangle 76"/>
          <p:cNvSpPr>
            <a:spLocks noChangeArrowheads="1"/>
          </p:cNvSpPr>
          <p:nvPr userDrawn="1"/>
        </p:nvSpPr>
        <p:spPr bwMode="auto">
          <a:xfrm flipV="1">
            <a:off x="0" y="4705350"/>
            <a:ext cx="9144000" cy="2152650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66853" name="Picture 69" descr="blueb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flipV="1">
            <a:off x="-9525" y="0"/>
            <a:ext cx="9163050" cy="1113817"/>
          </a:xfrm>
          <a:prstGeom prst="rect">
            <a:avLst/>
          </a:prstGeom>
          <a:noFill/>
        </p:spPr>
      </p:pic>
      <p:pic>
        <p:nvPicPr>
          <p:cNvPr id="2166854" name="Picture 70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flipV="1">
            <a:off x="-19050" y="0"/>
            <a:ext cx="91821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6855" name="Picture 71"/>
          <p:cNvPicPr>
            <a:picLocks noChangeAspect="1" noChangeArrowheads="1"/>
          </p:cNvPicPr>
          <p:nvPr userDrawn="1"/>
        </p:nvPicPr>
        <p:blipFill>
          <a:blip r:embed="rId13" cstate="print"/>
          <a:srcRect l="4546" r="4546"/>
          <a:stretch>
            <a:fillRect/>
          </a:stretch>
        </p:blipFill>
        <p:spPr bwMode="auto">
          <a:xfrm flipV="1">
            <a:off x="0" y="706674"/>
            <a:ext cx="9144000" cy="42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9"/>
          <p:cNvGrpSpPr>
            <a:grpSpLocks/>
          </p:cNvGrpSpPr>
          <p:nvPr userDrawn="1"/>
        </p:nvGrpSpPr>
        <p:grpSpPr bwMode="auto">
          <a:xfrm>
            <a:off x="7808913" y="123825"/>
            <a:ext cx="982662" cy="1863725"/>
            <a:chOff x="4157" y="330"/>
            <a:chExt cx="1321" cy="2508"/>
          </a:xfrm>
        </p:grpSpPr>
        <p:pic>
          <p:nvPicPr>
            <p:cNvPr id="2166841" name="Picture 57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57" y="330"/>
              <a:ext cx="1321" cy="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66842" name="Picture 58" descr="logo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260" y="408"/>
              <a:ext cx="1116" cy="1116"/>
            </a:xfrm>
            <a:prstGeom prst="rect">
              <a:avLst/>
            </a:prstGeom>
            <a:noFill/>
          </p:spPr>
        </p:pic>
      </p:grpSp>
      <p:pic>
        <p:nvPicPr>
          <p:cNvPr id="2166861" name="Picture 77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9050" y="4022725"/>
            <a:ext cx="9182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6862" name="Picture 78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4022725"/>
            <a:ext cx="8801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6863" name="Picture 79"/>
          <p:cNvPicPr>
            <a:picLocks noChangeAspect="1" noChangeArrowheads="1"/>
          </p:cNvPicPr>
          <p:nvPr userDrawn="1"/>
        </p:nvPicPr>
        <p:blipFill>
          <a:blip r:embed="rId16" cstate="print"/>
          <a:srcRect r="22943"/>
          <a:stretch>
            <a:fillRect/>
          </a:stretch>
        </p:blipFill>
        <p:spPr bwMode="auto">
          <a:xfrm>
            <a:off x="2362200" y="4022725"/>
            <a:ext cx="67818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6801" name="Rectangle 17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002C54"/>
                </a:solidFill>
              </a:defRPr>
            </a:lvl1pPr>
          </a:lstStyle>
          <a:p>
            <a:fld id="{1B246B49-614B-4AD8-B109-E73E0FA685A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166857" name="Picture 73" descr="centraltx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pic>
        <p:nvPicPr>
          <p:cNvPr id="19" name="Picture 75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9050" y="0"/>
            <a:ext cx="91821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6798" name="Rectangle 14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68288" y="285750"/>
            <a:ext cx="888206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66799" name="Rectangle 15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60350" y="1085850"/>
            <a:ext cx="88836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6" r:id="rId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5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28600" indent="-228600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Char char="•"/>
        <a:defRPr sz="2200" b="1">
          <a:solidFill>
            <a:schemeClr val="accent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2000">
          <a:solidFill>
            <a:schemeClr val="tx2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Arial" charset="0"/>
        <a:buChar char="‒"/>
        <a:defRPr>
          <a:solidFill>
            <a:schemeClr val="tx2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Char char="•"/>
        <a:defRPr sz="1600">
          <a:solidFill>
            <a:schemeClr val="tx2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0"/>
        </a:spcAft>
        <a:buClr>
          <a:srgbClr val="004D82"/>
        </a:buClr>
        <a:buSzPct val="80000"/>
        <a:buFont typeface="Wingdings" pitchFamily="2" charset="2"/>
        <a:buChar char="§"/>
        <a:defRPr sz="14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2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0F1EF"/>
              </a:gs>
              <a:gs pos="100000">
                <a:srgbClr val="679FC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3834" name="Picture 10" descr="contentop1"/>
          <p:cNvPicPr>
            <a:picLocks noChangeAspect="1" noChangeArrowheads="1"/>
          </p:cNvPicPr>
          <p:nvPr userDrawn="1"/>
        </p:nvPicPr>
        <p:blipFill>
          <a:blip r:embed="rId4" cstate="print"/>
          <a:srcRect l="621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</p:spPr>
      </p:pic>
      <p:pic>
        <p:nvPicPr>
          <p:cNvPr id="2253841" name="Picture 17"/>
          <p:cNvPicPr>
            <a:picLocks noChangeAspect="1" noChangeArrowheads="1"/>
          </p:cNvPicPr>
          <p:nvPr userDrawn="1"/>
        </p:nvPicPr>
        <p:blipFill>
          <a:blip r:embed="rId5" cstate="print"/>
          <a:srcRect l="2490" b="10477"/>
          <a:stretch>
            <a:fillRect/>
          </a:stretch>
        </p:blipFill>
        <p:spPr bwMode="auto">
          <a:xfrm>
            <a:off x="0" y="4352925"/>
            <a:ext cx="8953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836" name="Rectangle 12"/>
          <p:cNvSpPr>
            <a:spLocks noChangeArrowheads="1"/>
          </p:cNvSpPr>
          <p:nvPr userDrawn="1"/>
        </p:nvSpPr>
        <p:spPr bwMode="auto">
          <a:xfrm>
            <a:off x="0" y="6248400"/>
            <a:ext cx="9144000" cy="638175"/>
          </a:xfrm>
          <a:prstGeom prst="rect">
            <a:avLst/>
          </a:prstGeom>
          <a:gradFill rotWithShape="1">
            <a:gsLst>
              <a:gs pos="0">
                <a:srgbClr val="003E76">
                  <a:alpha val="6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3827" name="Picture 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82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5370513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rgbClr val="003E76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3830" name="Picture 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8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935413" y="1800225"/>
            <a:ext cx="4900612" cy="520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8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D6E9EE"/>
                </a:solidFill>
              </a:defRPr>
            </a:lvl1pPr>
          </a:lstStyle>
          <a:p>
            <a:fld id="{AC1828DF-BA4B-4CA7-A231-AFE19F928C0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2538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7475" y="2371725"/>
            <a:ext cx="49022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53838" name="Picture 14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9050" y="-9525"/>
            <a:ext cx="91821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828" name="Picture 4" descr="centraltx"/>
          <p:cNvPicPr>
            <a:picLocks noChangeAspect="1" noChangeArrowheads="1"/>
          </p:cNvPicPr>
          <p:nvPr userDrawn="1"/>
        </p:nvPicPr>
        <p:blipFill>
          <a:blip r:embed="rId7" cstate="print">
            <a:lum bright="100000"/>
          </a:blip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sp>
        <p:nvSpPr>
          <p:cNvPr id="2253840" name="Rectangle 16"/>
          <p:cNvSpPr>
            <a:spLocks noChangeArrowheads="1"/>
          </p:cNvSpPr>
          <p:nvPr userDrawn="1"/>
        </p:nvSpPr>
        <p:spPr bwMode="auto">
          <a:xfrm>
            <a:off x="0" y="6797675"/>
            <a:ext cx="9144000" cy="88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3842" name="Group 18"/>
          <p:cNvGrpSpPr>
            <a:grpSpLocks/>
          </p:cNvGrpSpPr>
          <p:nvPr userDrawn="1"/>
        </p:nvGrpSpPr>
        <p:grpSpPr bwMode="auto">
          <a:xfrm flipH="1">
            <a:off x="6991350" y="1114425"/>
            <a:ext cx="2124075" cy="534988"/>
            <a:chOff x="2034" y="3390"/>
            <a:chExt cx="1980" cy="498"/>
          </a:xfrm>
        </p:grpSpPr>
        <p:sp>
          <p:nvSpPr>
            <p:cNvPr id="2253843" name="Line 19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44" name="Line 20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45" name="Line 21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46" name="Line 22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47" name="Line 23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48" name="Line 24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49" name="Line 25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0" name="Line 26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1" name="Line 27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2" name="Line 28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3" name="Line 29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4" name="Line 30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5" name="Line 31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6" name="Line 32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7" name="Line 33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8" name="Line 34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59" name="Line 35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0" name="Line 36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1" name="Line 37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2" name="Line 38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3" name="Line 39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4" name="Line 40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5" name="Line 41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6" name="Line 42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7" name="Line 43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8" name="Line 44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69" name="Line 45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70" name="Line 46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71" name="Line 47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872" name="Line 48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99" r:id="rId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2pPr>
      <a:lvl3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3pPr>
      <a:lvl4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4pPr>
      <a:lvl5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6pPr>
      <a:lvl7pPr marL="9144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7pPr>
      <a:lvl8pPr marL="13716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8pPr>
      <a:lvl9pPr marL="18288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r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7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8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0F1EF"/>
              </a:gs>
              <a:gs pos="100000">
                <a:srgbClr val="679FC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4865" name="Picture 17" descr="content-op2"/>
          <p:cNvPicPr>
            <a:picLocks noChangeAspect="1" noChangeArrowheads="1"/>
          </p:cNvPicPr>
          <p:nvPr userDrawn="1"/>
        </p:nvPicPr>
        <p:blipFill>
          <a:blip r:embed="rId3" cstate="print"/>
          <a:srcRect l="311" r="311"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</p:spPr>
      </p:pic>
      <p:sp>
        <p:nvSpPr>
          <p:cNvPr id="2254866" name="Rectangle 18"/>
          <p:cNvSpPr>
            <a:spLocks noChangeArrowheads="1"/>
          </p:cNvSpPr>
          <p:nvPr userDrawn="1"/>
        </p:nvSpPr>
        <p:spPr bwMode="auto">
          <a:xfrm>
            <a:off x="0" y="0"/>
            <a:ext cx="9144000" cy="5370513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rgbClr val="003E76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4852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 l="2490" b="10477"/>
          <a:stretch>
            <a:fillRect/>
          </a:stretch>
        </p:blipFill>
        <p:spPr bwMode="auto">
          <a:xfrm>
            <a:off x="0" y="4352925"/>
            <a:ext cx="8953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4853" name="Rectangle 5"/>
          <p:cNvSpPr>
            <a:spLocks noChangeArrowheads="1"/>
          </p:cNvSpPr>
          <p:nvPr userDrawn="1"/>
        </p:nvSpPr>
        <p:spPr bwMode="auto">
          <a:xfrm>
            <a:off x="0" y="6248400"/>
            <a:ext cx="9144000" cy="638175"/>
          </a:xfrm>
          <a:prstGeom prst="rect">
            <a:avLst/>
          </a:prstGeom>
          <a:gradFill rotWithShape="1">
            <a:gsLst>
              <a:gs pos="0">
                <a:srgbClr val="003E76">
                  <a:alpha val="6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4854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856" name="Picture 8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48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D6E9EE"/>
                </a:solidFill>
              </a:defRPr>
            </a:lvl1pPr>
          </a:lstStyle>
          <a:p>
            <a:fld id="{DFD4012B-0DEC-48F2-8F7D-4458EA15AE1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254859" name="Text Box 11"/>
          <p:cNvSpPr txBox="1">
            <a:spLocks noChangeArrowheads="1"/>
          </p:cNvSpPr>
          <p:nvPr userDrawn="1"/>
        </p:nvSpPr>
        <p:spPr bwMode="black">
          <a:xfrm>
            <a:off x="4597400" y="6562725"/>
            <a:ext cx="4268788" cy="920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600" b="0">
                <a:solidFill>
                  <a:srgbClr val="D6E9EE"/>
                </a:solidFill>
              </a:rPr>
              <a:t>© Boiler Statement</a:t>
            </a:r>
          </a:p>
        </p:txBody>
      </p:sp>
      <p:pic>
        <p:nvPicPr>
          <p:cNvPr id="2254861" name="Picture 13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-9525"/>
            <a:ext cx="91821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862" name="Picture 14"/>
          <p:cNvPicPr>
            <a:picLocks noChangeAspect="1" noChangeArrowheads="1"/>
          </p:cNvPicPr>
          <p:nvPr userDrawn="1"/>
        </p:nvPicPr>
        <p:blipFill>
          <a:blip r:embed="rId4" cstate="print"/>
          <a:srcRect l="2490" b="10477"/>
          <a:stretch>
            <a:fillRect/>
          </a:stretch>
        </p:blipFill>
        <p:spPr bwMode="auto">
          <a:xfrm>
            <a:off x="0" y="5514975"/>
            <a:ext cx="8953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863" name="Picture 15" descr="centraltx"/>
          <p:cNvPicPr>
            <a:picLocks noChangeAspect="1" noChangeArrowheads="1"/>
          </p:cNvPicPr>
          <p:nvPr userDrawn="1"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sp>
        <p:nvSpPr>
          <p:cNvPr id="2254864" name="Rectangle 16"/>
          <p:cNvSpPr>
            <a:spLocks noChangeArrowheads="1"/>
          </p:cNvSpPr>
          <p:nvPr userDrawn="1"/>
        </p:nvSpPr>
        <p:spPr bwMode="auto">
          <a:xfrm>
            <a:off x="0" y="6797675"/>
            <a:ext cx="9144000" cy="88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4867" name="Group 19"/>
          <p:cNvGrpSpPr>
            <a:grpSpLocks/>
          </p:cNvGrpSpPr>
          <p:nvPr userDrawn="1"/>
        </p:nvGrpSpPr>
        <p:grpSpPr bwMode="auto">
          <a:xfrm>
            <a:off x="0" y="0"/>
            <a:ext cx="2124075" cy="534988"/>
            <a:chOff x="2034" y="3390"/>
            <a:chExt cx="1980" cy="498"/>
          </a:xfrm>
        </p:grpSpPr>
        <p:sp>
          <p:nvSpPr>
            <p:cNvPr id="2254868" name="Line 20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69" name="Line 21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0" name="Line 22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1" name="Line 23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2" name="Line 24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3" name="Line 25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4" name="Line 26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5" name="Line 27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6" name="Line 28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7" name="Line 29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8" name="Line 30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79" name="Line 31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0" name="Line 32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1" name="Line 33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2" name="Line 34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3" name="Line 35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4" name="Line 36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5" name="Line 37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6" name="Line 38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7" name="Line 39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8" name="Line 40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89" name="Line 41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90" name="Line 42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91" name="Line 43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92" name="Line 44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93" name="Line 45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94" name="Line 46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95" name="Line 47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96" name="Line 48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897" name="Line 49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8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54013" y="742950"/>
            <a:ext cx="490061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48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228725"/>
            <a:ext cx="49022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7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87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0F1EF"/>
              </a:gs>
              <a:gs pos="100000">
                <a:srgbClr val="679FC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5889" name="Picture 17" descr="contentop3"/>
          <p:cNvPicPr>
            <a:picLocks noChangeAspect="1" noChangeArrowheads="1"/>
          </p:cNvPicPr>
          <p:nvPr userDrawn="1"/>
        </p:nvPicPr>
        <p:blipFill>
          <a:blip r:embed="rId8" cstate="print"/>
          <a:srcRect l="311"/>
          <a:stretch>
            <a:fillRect/>
          </a:stretch>
        </p:blipFill>
        <p:spPr bwMode="auto">
          <a:xfrm>
            <a:off x="0" y="-9525"/>
            <a:ext cx="9172575" cy="6877050"/>
          </a:xfrm>
          <a:prstGeom prst="rect">
            <a:avLst/>
          </a:prstGeom>
          <a:noFill/>
        </p:spPr>
      </p:pic>
      <p:pic>
        <p:nvPicPr>
          <p:cNvPr id="2255876" name="Picture 4"/>
          <p:cNvPicPr>
            <a:picLocks noChangeAspect="1" noChangeArrowheads="1"/>
          </p:cNvPicPr>
          <p:nvPr userDrawn="1"/>
        </p:nvPicPr>
        <p:blipFill>
          <a:blip r:embed="rId9" cstate="print"/>
          <a:srcRect l="2490" b="10477"/>
          <a:stretch>
            <a:fillRect/>
          </a:stretch>
        </p:blipFill>
        <p:spPr bwMode="auto">
          <a:xfrm>
            <a:off x="0" y="4352925"/>
            <a:ext cx="8953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5877" name="Rectangle 5"/>
          <p:cNvSpPr>
            <a:spLocks noChangeArrowheads="1"/>
          </p:cNvSpPr>
          <p:nvPr userDrawn="1"/>
        </p:nvSpPr>
        <p:spPr bwMode="auto">
          <a:xfrm>
            <a:off x="0" y="6248400"/>
            <a:ext cx="9144000" cy="638175"/>
          </a:xfrm>
          <a:prstGeom prst="rect">
            <a:avLst/>
          </a:prstGeom>
          <a:gradFill rotWithShape="1">
            <a:gsLst>
              <a:gs pos="0">
                <a:srgbClr val="003E76">
                  <a:alpha val="6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5878" name="Picture 6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5879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370513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rgbClr val="003E76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5880" name="Picture 8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58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49688" y="657225"/>
            <a:ext cx="490061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58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D6E9EE"/>
                </a:solidFill>
              </a:defRPr>
            </a:lvl1pPr>
          </a:lstStyle>
          <a:p>
            <a:fld id="{686953A4-C183-44D5-98C0-1177D7F4F99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2558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1750" y="1143000"/>
            <a:ext cx="49022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55887" name="Picture 15" descr="centraltx"/>
          <p:cNvPicPr>
            <a:picLocks noChangeAspect="1" noChangeArrowheads="1"/>
          </p:cNvPicPr>
          <p:nvPr userDrawn="1"/>
        </p:nvPicPr>
        <p:blipFill>
          <a:blip r:embed="rId11" cstate="print">
            <a:lum bright="100000"/>
          </a:blip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sp>
        <p:nvSpPr>
          <p:cNvPr id="2255888" name="Rectangle 16"/>
          <p:cNvSpPr>
            <a:spLocks noChangeArrowheads="1"/>
          </p:cNvSpPr>
          <p:nvPr userDrawn="1"/>
        </p:nvSpPr>
        <p:spPr bwMode="auto">
          <a:xfrm>
            <a:off x="0" y="6797675"/>
            <a:ext cx="9144000" cy="88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5890" name="Group 18"/>
          <p:cNvGrpSpPr>
            <a:grpSpLocks/>
          </p:cNvGrpSpPr>
          <p:nvPr userDrawn="1"/>
        </p:nvGrpSpPr>
        <p:grpSpPr bwMode="auto">
          <a:xfrm>
            <a:off x="7019925" y="0"/>
            <a:ext cx="2124075" cy="534988"/>
            <a:chOff x="2034" y="3390"/>
            <a:chExt cx="1980" cy="498"/>
          </a:xfrm>
        </p:grpSpPr>
        <p:sp>
          <p:nvSpPr>
            <p:cNvPr id="2255891" name="Line 19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892" name="Line 20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893" name="Line 21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894" name="Line 22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895" name="Line 23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896" name="Line 24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897" name="Line 25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898" name="Line 26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899" name="Line 27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0" name="Line 28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1" name="Line 29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2" name="Line 30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3" name="Line 31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4" name="Line 32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5" name="Line 33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6" name="Line 34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7" name="Line 35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8" name="Line 36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09" name="Line 37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0" name="Line 38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1" name="Line 39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2" name="Line 40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3" name="Line 41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4" name="Line 42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5" name="Line 43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6" name="Line 44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7" name="Line 45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8" name="Line 46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19" name="Line 47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5920" name="Line 48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98" r:id="rId2"/>
    <p:sldLayoutId id="2147483804" r:id="rId3"/>
    <p:sldLayoutId id="2147483805" r:id="rId4"/>
    <p:sldLayoutId id="2147483806" r:id="rId5"/>
    <p:sldLayoutId id="2147483807" r:id="rId6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5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2pPr>
      <a:lvl3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3pPr>
      <a:lvl4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4pPr>
      <a:lvl5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6pPr>
      <a:lvl7pPr marL="9144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7pPr>
      <a:lvl8pPr marL="13716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8pPr>
      <a:lvl9pPr marL="18288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r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7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0F1EF"/>
              </a:gs>
              <a:gs pos="100000">
                <a:srgbClr val="679FC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6912" name="Picture 16" descr="contentop4"/>
          <p:cNvPicPr>
            <a:picLocks noChangeAspect="1" noChangeArrowheads="1"/>
          </p:cNvPicPr>
          <p:nvPr userDrawn="1"/>
        </p:nvPicPr>
        <p:blipFill>
          <a:blip r:embed="rId3" cstate="print"/>
          <a:srcRect l="311" r="311"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</p:spPr>
      </p:pic>
      <p:sp>
        <p:nvSpPr>
          <p:cNvPr id="2256913" name="Rectangle 17"/>
          <p:cNvSpPr>
            <a:spLocks noChangeArrowheads="1"/>
          </p:cNvSpPr>
          <p:nvPr userDrawn="1"/>
        </p:nvSpPr>
        <p:spPr bwMode="auto">
          <a:xfrm flipV="1">
            <a:off x="0" y="1828800"/>
            <a:ext cx="9144000" cy="5029200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rgbClr val="003E76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6900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 l="2490" b="10477"/>
          <a:stretch>
            <a:fillRect/>
          </a:stretch>
        </p:blipFill>
        <p:spPr bwMode="auto">
          <a:xfrm>
            <a:off x="0" y="4352925"/>
            <a:ext cx="8953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6901" name="Rectangle 5"/>
          <p:cNvSpPr>
            <a:spLocks noChangeArrowheads="1"/>
          </p:cNvSpPr>
          <p:nvPr userDrawn="1"/>
        </p:nvSpPr>
        <p:spPr bwMode="auto">
          <a:xfrm>
            <a:off x="0" y="6248400"/>
            <a:ext cx="9144000" cy="638175"/>
          </a:xfrm>
          <a:prstGeom prst="rect">
            <a:avLst/>
          </a:prstGeom>
          <a:gradFill rotWithShape="1">
            <a:gsLst>
              <a:gs pos="0">
                <a:srgbClr val="003E76">
                  <a:alpha val="6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6902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6904" name="Picture 8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69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743325"/>
            <a:ext cx="490061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69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D6E9EE"/>
                </a:solidFill>
              </a:defRPr>
            </a:lvl1pPr>
          </a:lstStyle>
          <a:p>
            <a:fld id="{05DDCCEE-A0A3-42C4-80DF-3E36EAB0897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25690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3250" y="4229101"/>
            <a:ext cx="4902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256909" name="Picture 13"/>
          <p:cNvPicPr>
            <a:picLocks noChangeAspect="1" noChangeArrowheads="1"/>
          </p:cNvPicPr>
          <p:nvPr userDrawn="1"/>
        </p:nvPicPr>
        <p:blipFill>
          <a:blip r:embed="rId4" cstate="print"/>
          <a:srcRect l="2490" b="10477"/>
          <a:stretch>
            <a:fillRect/>
          </a:stretch>
        </p:blipFill>
        <p:spPr bwMode="auto">
          <a:xfrm>
            <a:off x="0" y="5514975"/>
            <a:ext cx="8953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6910" name="Picture 14" descr="centraltx"/>
          <p:cNvPicPr>
            <a:picLocks noChangeAspect="1" noChangeArrowheads="1"/>
          </p:cNvPicPr>
          <p:nvPr userDrawn="1"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sp>
        <p:nvSpPr>
          <p:cNvPr id="2256911" name="Rectangle 15"/>
          <p:cNvSpPr>
            <a:spLocks noChangeArrowheads="1"/>
          </p:cNvSpPr>
          <p:nvPr userDrawn="1"/>
        </p:nvSpPr>
        <p:spPr bwMode="auto">
          <a:xfrm>
            <a:off x="0" y="6797675"/>
            <a:ext cx="9144000" cy="88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6914" name="Group 18"/>
          <p:cNvGrpSpPr>
            <a:grpSpLocks/>
          </p:cNvGrpSpPr>
          <p:nvPr userDrawn="1"/>
        </p:nvGrpSpPr>
        <p:grpSpPr bwMode="auto">
          <a:xfrm flipH="1">
            <a:off x="0" y="3162300"/>
            <a:ext cx="2124075" cy="534988"/>
            <a:chOff x="2034" y="3390"/>
            <a:chExt cx="1980" cy="498"/>
          </a:xfrm>
        </p:grpSpPr>
        <p:sp>
          <p:nvSpPr>
            <p:cNvPr id="2256915" name="Line 19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16" name="Line 20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17" name="Line 21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18" name="Line 22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19" name="Line 23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0" name="Line 24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1" name="Line 25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2" name="Line 26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3" name="Line 27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4" name="Line 28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5" name="Line 29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6" name="Line 30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7" name="Line 31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8" name="Line 32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29" name="Line 33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0" name="Line 34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1" name="Line 35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2" name="Line 36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3" name="Line 37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4" name="Line 38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5" name="Line 39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6" name="Line 40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7" name="Line 41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8" name="Line 42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39" name="Line 43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40" name="Line 44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41" name="Line 45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42" name="Line 46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43" name="Line 47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6944" name="Line 48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6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6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7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0F1EF"/>
              </a:gs>
              <a:gs pos="100000">
                <a:srgbClr val="679FC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7937" name="Picture 17" descr="option5"/>
          <p:cNvPicPr>
            <a:picLocks noChangeAspect="1" noChangeArrowheads="1"/>
          </p:cNvPicPr>
          <p:nvPr userDrawn="1"/>
        </p:nvPicPr>
        <p:blipFill>
          <a:blip r:embed="rId3" cstate="print"/>
          <a:srcRect l="311" r="311"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</p:spPr>
      </p:pic>
      <p:pic>
        <p:nvPicPr>
          <p:cNvPr id="2257925" name="Picture 5"/>
          <p:cNvPicPr>
            <a:picLocks noChangeAspect="1" noChangeArrowheads="1"/>
          </p:cNvPicPr>
          <p:nvPr userDrawn="1"/>
        </p:nvPicPr>
        <p:blipFill>
          <a:blip r:embed="rId4" cstate="print"/>
          <a:srcRect l="2490" b="10477"/>
          <a:stretch>
            <a:fillRect/>
          </a:stretch>
        </p:blipFill>
        <p:spPr bwMode="auto">
          <a:xfrm>
            <a:off x="0" y="4352925"/>
            <a:ext cx="8953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7926" name="Rectangle 6"/>
          <p:cNvSpPr>
            <a:spLocks noChangeArrowheads="1"/>
          </p:cNvSpPr>
          <p:nvPr userDrawn="1"/>
        </p:nvSpPr>
        <p:spPr bwMode="auto">
          <a:xfrm>
            <a:off x="0" y="6248400"/>
            <a:ext cx="9144000" cy="638175"/>
          </a:xfrm>
          <a:prstGeom prst="rect">
            <a:avLst/>
          </a:prstGeom>
          <a:gradFill rotWithShape="1">
            <a:gsLst>
              <a:gs pos="0">
                <a:srgbClr val="003E76">
                  <a:alpha val="6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7927" name="Picture 7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792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5370513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rgbClr val="003E76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7929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79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D6E9EE"/>
                </a:solidFill>
              </a:defRPr>
            </a:lvl1pPr>
          </a:lstStyle>
          <a:p>
            <a:fld id="{35A6D140-8A43-45B4-9320-4A19D7CEC4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257932" name="Text Box 12"/>
          <p:cNvSpPr txBox="1">
            <a:spLocks noChangeArrowheads="1"/>
          </p:cNvSpPr>
          <p:nvPr userDrawn="1"/>
        </p:nvSpPr>
        <p:spPr bwMode="black">
          <a:xfrm>
            <a:off x="4597400" y="6562725"/>
            <a:ext cx="4268788" cy="920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600" b="0">
                <a:solidFill>
                  <a:srgbClr val="D6E9EE"/>
                </a:solidFill>
              </a:rPr>
              <a:t>© Boiler Statement</a:t>
            </a:r>
          </a:p>
        </p:txBody>
      </p:sp>
      <p:pic>
        <p:nvPicPr>
          <p:cNvPr id="2257934" name="Picture 14"/>
          <p:cNvPicPr>
            <a:picLocks noChangeAspect="1" noChangeArrowheads="1"/>
          </p:cNvPicPr>
          <p:nvPr userDrawn="1"/>
        </p:nvPicPr>
        <p:blipFill>
          <a:blip r:embed="rId4" cstate="print"/>
          <a:srcRect l="2490" b="10477"/>
          <a:stretch>
            <a:fillRect/>
          </a:stretch>
        </p:blipFill>
        <p:spPr bwMode="auto">
          <a:xfrm>
            <a:off x="0" y="5514975"/>
            <a:ext cx="8953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7935" name="Picture 15" descr="centraltx"/>
          <p:cNvPicPr>
            <a:picLocks noChangeAspect="1" noChangeArrowheads="1"/>
          </p:cNvPicPr>
          <p:nvPr userDrawn="1"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sp>
        <p:nvSpPr>
          <p:cNvPr id="2257936" name="Rectangle 16"/>
          <p:cNvSpPr>
            <a:spLocks noChangeArrowheads="1"/>
          </p:cNvSpPr>
          <p:nvPr userDrawn="1"/>
        </p:nvSpPr>
        <p:spPr bwMode="auto">
          <a:xfrm>
            <a:off x="0" y="6797675"/>
            <a:ext cx="9144000" cy="88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793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3754438" y="600075"/>
            <a:ext cx="490061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793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00" y="1085850"/>
            <a:ext cx="49022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57940" name="Group 20"/>
          <p:cNvGrpSpPr>
            <a:grpSpLocks/>
          </p:cNvGrpSpPr>
          <p:nvPr userDrawn="1"/>
        </p:nvGrpSpPr>
        <p:grpSpPr bwMode="auto">
          <a:xfrm>
            <a:off x="7019925" y="0"/>
            <a:ext cx="2124075" cy="534988"/>
            <a:chOff x="2034" y="3390"/>
            <a:chExt cx="1980" cy="498"/>
          </a:xfrm>
        </p:grpSpPr>
        <p:sp>
          <p:nvSpPr>
            <p:cNvPr id="2257941" name="Line 21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42" name="Line 22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43" name="Line 23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44" name="Line 24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45" name="Line 25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46" name="Line 26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47" name="Line 27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48" name="Line 28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49" name="Line 29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0" name="Line 30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1" name="Line 31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2" name="Line 32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3" name="Line 33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4" name="Line 34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5" name="Line 35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6" name="Line 36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7" name="Line 37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8" name="Line 38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59" name="Line 39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0" name="Line 40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1" name="Line 41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2" name="Line 42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3" name="Line 43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4" name="Line 44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5" name="Line 45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6" name="Line 46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7" name="Line 47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8" name="Line 48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69" name="Line 49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7970" name="Line 50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679FC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2pPr>
      <a:lvl3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3pPr>
      <a:lvl4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4pPr>
      <a:lvl5pPr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6pPr>
      <a:lvl7pPr marL="9144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7pPr>
      <a:lvl8pPr marL="13716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8pPr>
      <a:lvl9pPr marL="1828800" algn="r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r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7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485" name="Picture 21"/>
          <p:cNvPicPr>
            <a:picLocks noChangeAspect="1" noChangeArrowheads="1"/>
          </p:cNvPicPr>
          <p:nvPr userDrawn="1"/>
        </p:nvPicPr>
        <p:blipFill>
          <a:blip r:embed="rId3" cstate="print"/>
          <a:srcRect t="406"/>
          <a:stretch>
            <a:fillRect/>
          </a:stretch>
        </p:blipFill>
        <p:spPr bwMode="auto">
          <a:xfrm>
            <a:off x="-12700" y="0"/>
            <a:ext cx="91694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4587" name="Picture 1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4597" name="Picture 133" descr="centraltx"/>
          <p:cNvPicPr>
            <a:picLocks noChangeAspect="1" noChangeArrowheads="1"/>
          </p:cNvPicPr>
          <p:nvPr userDrawn="1"/>
        </p:nvPicPr>
        <p:blipFill>
          <a:blip r:embed="rId5" cstate="print">
            <a:lum bright="100000"/>
          </a:blip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sp>
        <p:nvSpPr>
          <p:cNvPr id="1854598" name="Rectangle 1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D6E9EE"/>
                </a:solidFill>
              </a:defRPr>
            </a:lvl1pPr>
          </a:lstStyle>
          <a:p>
            <a:fld id="{7934804C-41F4-4CA1-98CB-E838FFA31E4F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854600" name="Group 136"/>
          <p:cNvGrpSpPr>
            <a:grpSpLocks/>
          </p:cNvGrpSpPr>
          <p:nvPr userDrawn="1"/>
        </p:nvGrpSpPr>
        <p:grpSpPr bwMode="auto">
          <a:xfrm>
            <a:off x="7019925" y="0"/>
            <a:ext cx="2124075" cy="534988"/>
            <a:chOff x="2034" y="3390"/>
            <a:chExt cx="1980" cy="498"/>
          </a:xfrm>
        </p:grpSpPr>
        <p:sp>
          <p:nvSpPr>
            <p:cNvPr id="1854601" name="Line 137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02" name="Line 138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03" name="Line 139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04" name="Line 140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05" name="Line 141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06" name="Line 142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07" name="Line 143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08" name="Line 144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09" name="Line 145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0" name="Line 146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1" name="Line 147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2" name="Line 148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3" name="Line 149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4" name="Line 150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5" name="Line 151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6" name="Line 152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7" name="Line 153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8" name="Line 154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19" name="Line 155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0" name="Line 156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1" name="Line 157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2" name="Line 158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3" name="Line 159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4" name="Line 160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5" name="Line 161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6" name="Line 162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7" name="Line 163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8" name="Line 164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29" name="Line 165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4630" name="Line 166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9FBFD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54631" name="Rectangle 167"/>
          <p:cNvSpPr>
            <a:spLocks noGrp="1" noChangeArrowheads="1"/>
          </p:cNvSpPr>
          <p:nvPr>
            <p:ph type="title"/>
          </p:nvPr>
        </p:nvSpPr>
        <p:spPr bwMode="auto">
          <a:xfrm>
            <a:off x="268288" y="285750"/>
            <a:ext cx="888206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54632" name="Rectangle 1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085850"/>
            <a:ext cx="88836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4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4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5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28600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Char char="•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buChar char="‒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Char char="•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0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0F1EF"/>
              </a:gs>
              <a:gs pos="100000">
                <a:srgbClr val="679FC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2804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806" name="Picture 6" descr="centraltx"/>
          <p:cNvPicPr>
            <a:picLocks noChangeAspect="1" noChangeArrowheads="1"/>
          </p:cNvPicPr>
          <p:nvPr userDrawn="1"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315913" y="6380163"/>
            <a:ext cx="1739900" cy="274637"/>
          </a:xfrm>
          <a:prstGeom prst="rect">
            <a:avLst/>
          </a:prstGeom>
          <a:noFill/>
        </p:spPr>
      </p:pic>
      <p:sp>
        <p:nvSpPr>
          <p:cNvPr id="225280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370513"/>
          </a:xfrm>
          <a:prstGeom prst="rect">
            <a:avLst/>
          </a:prstGeom>
          <a:gradFill rotWithShape="1">
            <a:gsLst>
              <a:gs pos="0">
                <a:schemeClr val="accent1">
                  <a:alpha val="35001"/>
                </a:schemeClr>
              </a:gs>
              <a:gs pos="100000">
                <a:srgbClr val="003E76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52809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68288" y="285750"/>
            <a:ext cx="888206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281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8750" y="6480175"/>
            <a:ext cx="685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D6E9EE"/>
                </a:solidFill>
              </a:defRPr>
            </a:lvl1pPr>
          </a:lstStyle>
          <a:p>
            <a:fld id="{F66B96D0-B862-4E1F-B051-735ED94DCD9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252811" name="Text Box 11"/>
          <p:cNvSpPr txBox="1">
            <a:spLocks noChangeArrowheads="1"/>
          </p:cNvSpPr>
          <p:nvPr userDrawn="1"/>
        </p:nvSpPr>
        <p:spPr bwMode="black">
          <a:xfrm>
            <a:off x="4597400" y="6562725"/>
            <a:ext cx="4268788" cy="920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600" b="0">
                <a:solidFill>
                  <a:srgbClr val="D6E9EE"/>
                </a:solidFill>
              </a:rPr>
              <a:t>© Boiler Statement</a:t>
            </a:r>
          </a:p>
        </p:txBody>
      </p:sp>
      <p:grpSp>
        <p:nvGrpSpPr>
          <p:cNvPr id="2252812" name="Group 12"/>
          <p:cNvGrpSpPr>
            <a:grpSpLocks/>
          </p:cNvGrpSpPr>
          <p:nvPr userDrawn="1"/>
        </p:nvGrpSpPr>
        <p:grpSpPr bwMode="auto">
          <a:xfrm>
            <a:off x="7019925" y="0"/>
            <a:ext cx="2124075" cy="534988"/>
            <a:chOff x="2034" y="3390"/>
            <a:chExt cx="1980" cy="498"/>
          </a:xfrm>
        </p:grpSpPr>
        <p:sp>
          <p:nvSpPr>
            <p:cNvPr id="2252813" name="Line 13"/>
            <p:cNvSpPr>
              <a:spLocks noChangeShapeType="1"/>
            </p:cNvSpPr>
            <p:nvPr userDrawn="1"/>
          </p:nvSpPr>
          <p:spPr bwMode="auto">
            <a:xfrm flipH="1">
              <a:off x="2034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14" name="Line 14"/>
            <p:cNvSpPr>
              <a:spLocks noChangeShapeType="1"/>
            </p:cNvSpPr>
            <p:nvPr userDrawn="1"/>
          </p:nvSpPr>
          <p:spPr bwMode="auto">
            <a:xfrm flipH="1">
              <a:off x="2089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15" name="Line 15"/>
            <p:cNvSpPr>
              <a:spLocks noChangeShapeType="1"/>
            </p:cNvSpPr>
            <p:nvPr userDrawn="1"/>
          </p:nvSpPr>
          <p:spPr bwMode="auto">
            <a:xfrm flipH="1">
              <a:off x="2144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16" name="Line 16"/>
            <p:cNvSpPr>
              <a:spLocks noChangeShapeType="1"/>
            </p:cNvSpPr>
            <p:nvPr userDrawn="1"/>
          </p:nvSpPr>
          <p:spPr bwMode="auto">
            <a:xfrm flipH="1">
              <a:off x="2199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17" name="Line 17"/>
            <p:cNvSpPr>
              <a:spLocks noChangeShapeType="1"/>
            </p:cNvSpPr>
            <p:nvPr userDrawn="1"/>
          </p:nvSpPr>
          <p:spPr bwMode="auto">
            <a:xfrm flipH="1">
              <a:off x="2254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18" name="Line 18"/>
            <p:cNvSpPr>
              <a:spLocks noChangeShapeType="1"/>
            </p:cNvSpPr>
            <p:nvPr userDrawn="1"/>
          </p:nvSpPr>
          <p:spPr bwMode="auto">
            <a:xfrm flipH="1">
              <a:off x="2309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19" name="Line 19"/>
            <p:cNvSpPr>
              <a:spLocks noChangeShapeType="1"/>
            </p:cNvSpPr>
            <p:nvPr userDrawn="1"/>
          </p:nvSpPr>
          <p:spPr bwMode="auto">
            <a:xfrm flipH="1">
              <a:off x="2363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0" name="Line 20"/>
            <p:cNvSpPr>
              <a:spLocks noChangeShapeType="1"/>
            </p:cNvSpPr>
            <p:nvPr userDrawn="1"/>
          </p:nvSpPr>
          <p:spPr bwMode="auto">
            <a:xfrm flipH="1">
              <a:off x="2418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1" name="Line 21"/>
            <p:cNvSpPr>
              <a:spLocks noChangeShapeType="1"/>
            </p:cNvSpPr>
            <p:nvPr userDrawn="1"/>
          </p:nvSpPr>
          <p:spPr bwMode="auto">
            <a:xfrm flipH="1">
              <a:off x="2473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2" name="Line 22"/>
            <p:cNvSpPr>
              <a:spLocks noChangeShapeType="1"/>
            </p:cNvSpPr>
            <p:nvPr userDrawn="1"/>
          </p:nvSpPr>
          <p:spPr bwMode="auto">
            <a:xfrm flipH="1">
              <a:off x="2528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3" name="Line 23"/>
            <p:cNvSpPr>
              <a:spLocks noChangeShapeType="1"/>
            </p:cNvSpPr>
            <p:nvPr userDrawn="1"/>
          </p:nvSpPr>
          <p:spPr bwMode="auto">
            <a:xfrm flipH="1">
              <a:off x="2583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4" name="Line 24"/>
            <p:cNvSpPr>
              <a:spLocks noChangeShapeType="1"/>
            </p:cNvSpPr>
            <p:nvPr userDrawn="1"/>
          </p:nvSpPr>
          <p:spPr bwMode="auto">
            <a:xfrm flipH="1">
              <a:off x="2638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5" name="Line 25"/>
            <p:cNvSpPr>
              <a:spLocks noChangeShapeType="1"/>
            </p:cNvSpPr>
            <p:nvPr userDrawn="1"/>
          </p:nvSpPr>
          <p:spPr bwMode="auto">
            <a:xfrm flipH="1">
              <a:off x="2692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6" name="Line 26"/>
            <p:cNvSpPr>
              <a:spLocks noChangeShapeType="1"/>
            </p:cNvSpPr>
            <p:nvPr userDrawn="1"/>
          </p:nvSpPr>
          <p:spPr bwMode="auto">
            <a:xfrm flipH="1">
              <a:off x="2747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7" name="Line 27"/>
            <p:cNvSpPr>
              <a:spLocks noChangeShapeType="1"/>
            </p:cNvSpPr>
            <p:nvPr userDrawn="1"/>
          </p:nvSpPr>
          <p:spPr bwMode="auto">
            <a:xfrm flipH="1">
              <a:off x="2802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8" name="Line 28"/>
            <p:cNvSpPr>
              <a:spLocks noChangeShapeType="1"/>
            </p:cNvSpPr>
            <p:nvPr userDrawn="1"/>
          </p:nvSpPr>
          <p:spPr bwMode="auto">
            <a:xfrm flipH="1">
              <a:off x="2857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29" name="Line 29"/>
            <p:cNvSpPr>
              <a:spLocks noChangeShapeType="1"/>
            </p:cNvSpPr>
            <p:nvPr userDrawn="1"/>
          </p:nvSpPr>
          <p:spPr bwMode="auto">
            <a:xfrm flipH="1">
              <a:off x="2912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0" name="Line 30"/>
            <p:cNvSpPr>
              <a:spLocks noChangeShapeType="1"/>
            </p:cNvSpPr>
            <p:nvPr userDrawn="1"/>
          </p:nvSpPr>
          <p:spPr bwMode="auto">
            <a:xfrm flipH="1">
              <a:off x="2967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1" name="Line 31"/>
            <p:cNvSpPr>
              <a:spLocks noChangeShapeType="1"/>
            </p:cNvSpPr>
            <p:nvPr userDrawn="1"/>
          </p:nvSpPr>
          <p:spPr bwMode="auto">
            <a:xfrm flipH="1">
              <a:off x="3021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2" name="Line 32"/>
            <p:cNvSpPr>
              <a:spLocks noChangeShapeType="1"/>
            </p:cNvSpPr>
            <p:nvPr userDrawn="1"/>
          </p:nvSpPr>
          <p:spPr bwMode="auto">
            <a:xfrm flipH="1">
              <a:off x="3076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3" name="Line 33"/>
            <p:cNvSpPr>
              <a:spLocks noChangeShapeType="1"/>
            </p:cNvSpPr>
            <p:nvPr userDrawn="1"/>
          </p:nvSpPr>
          <p:spPr bwMode="auto">
            <a:xfrm flipH="1">
              <a:off x="3131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4" name="Line 34"/>
            <p:cNvSpPr>
              <a:spLocks noChangeShapeType="1"/>
            </p:cNvSpPr>
            <p:nvPr userDrawn="1"/>
          </p:nvSpPr>
          <p:spPr bwMode="auto">
            <a:xfrm flipH="1">
              <a:off x="3186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5" name="Line 35"/>
            <p:cNvSpPr>
              <a:spLocks noChangeShapeType="1"/>
            </p:cNvSpPr>
            <p:nvPr userDrawn="1"/>
          </p:nvSpPr>
          <p:spPr bwMode="auto">
            <a:xfrm flipH="1">
              <a:off x="3241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6" name="Line 36"/>
            <p:cNvSpPr>
              <a:spLocks noChangeShapeType="1"/>
            </p:cNvSpPr>
            <p:nvPr userDrawn="1"/>
          </p:nvSpPr>
          <p:spPr bwMode="auto">
            <a:xfrm flipH="1">
              <a:off x="3296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7" name="Line 37"/>
            <p:cNvSpPr>
              <a:spLocks noChangeShapeType="1"/>
            </p:cNvSpPr>
            <p:nvPr userDrawn="1"/>
          </p:nvSpPr>
          <p:spPr bwMode="auto">
            <a:xfrm flipH="1">
              <a:off x="3350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8" name="Line 38"/>
            <p:cNvSpPr>
              <a:spLocks noChangeShapeType="1"/>
            </p:cNvSpPr>
            <p:nvPr userDrawn="1"/>
          </p:nvSpPr>
          <p:spPr bwMode="auto">
            <a:xfrm flipH="1">
              <a:off x="3405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39" name="Line 39"/>
            <p:cNvSpPr>
              <a:spLocks noChangeShapeType="1"/>
            </p:cNvSpPr>
            <p:nvPr userDrawn="1"/>
          </p:nvSpPr>
          <p:spPr bwMode="auto">
            <a:xfrm flipH="1">
              <a:off x="3460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40" name="Line 40"/>
            <p:cNvSpPr>
              <a:spLocks noChangeShapeType="1"/>
            </p:cNvSpPr>
            <p:nvPr userDrawn="1"/>
          </p:nvSpPr>
          <p:spPr bwMode="auto">
            <a:xfrm flipH="1">
              <a:off x="3515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41" name="Line 41"/>
            <p:cNvSpPr>
              <a:spLocks noChangeShapeType="1"/>
            </p:cNvSpPr>
            <p:nvPr userDrawn="1"/>
          </p:nvSpPr>
          <p:spPr bwMode="auto">
            <a:xfrm flipH="1">
              <a:off x="3570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2842" name="Line 42"/>
            <p:cNvSpPr>
              <a:spLocks noChangeShapeType="1"/>
            </p:cNvSpPr>
            <p:nvPr userDrawn="1"/>
          </p:nvSpPr>
          <p:spPr bwMode="auto">
            <a:xfrm flipH="1">
              <a:off x="3624" y="3390"/>
              <a:ext cx="390" cy="498"/>
            </a:xfrm>
            <a:prstGeom prst="line">
              <a:avLst/>
            </a:prstGeom>
            <a:noFill/>
            <a:ln w="19050">
              <a:solidFill>
                <a:srgbClr val="D6E9E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284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085850"/>
            <a:ext cx="88836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2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2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defRPr sz="2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28600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Char char="•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5425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2000">
          <a:solidFill>
            <a:schemeClr val="bg1"/>
          </a:solidFill>
          <a:latin typeface="+mn-lt"/>
          <a:cs typeface="+mn-cs"/>
        </a:defRPr>
      </a:lvl2pPr>
      <a:lvl3pPr marL="922338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Arial" charset="0"/>
        <a:buChar char="‒"/>
        <a:defRPr>
          <a:solidFill>
            <a:schemeClr val="bg1"/>
          </a:solidFill>
          <a:latin typeface="+mn-lt"/>
          <a:cs typeface="+mn-cs"/>
        </a:defRPr>
      </a:lvl3pPr>
      <a:lvl4pPr marL="1376363" indent="-228600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Char char="•"/>
        <a:defRPr sz="1600">
          <a:solidFill>
            <a:schemeClr val="bg1"/>
          </a:solidFill>
          <a:latin typeface="+mn-lt"/>
          <a:cs typeface="+mn-cs"/>
        </a:defRPr>
      </a:lvl4pPr>
      <a:lvl5pPr marL="17732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5pPr>
      <a:lvl6pPr marL="22304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6pPr>
      <a:lvl7pPr marL="26876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7pPr>
      <a:lvl8pPr marL="31448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8pPr>
      <a:lvl9pPr marL="3602038" indent="-157163" algn="l" rtl="0" fontAlgn="base">
        <a:spcBef>
          <a:spcPct val="3000"/>
        </a:spcBef>
        <a:spcAft>
          <a:spcPct val="3000"/>
        </a:spcAft>
        <a:buClr>
          <a:schemeClr val="bg1"/>
        </a:buClr>
        <a:buSzPct val="80000"/>
        <a:buFont typeface="Wingdings" pitchFamily="2" charset="2"/>
        <a:buChar char="§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spustelnyk.CTRMA\Desktop\US290-East-0805.wmv" TargetMode="Externa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Toll Reality in Central Texas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5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39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Pustelnyk</a:t>
            </a:r>
          </a:p>
          <a:p>
            <a:r>
              <a:rPr lang="en-US" dirty="0" smtClean="0">
                <a:solidFill>
                  <a:srgbClr val="439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</a:t>
            </a:r>
            <a:r>
              <a:rPr lang="en-US" dirty="0" smtClean="0">
                <a:solidFill>
                  <a:srgbClr val="439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Communication</a:t>
            </a:r>
          </a:p>
          <a:p>
            <a:r>
              <a:rPr lang="en-US" dirty="0" smtClean="0">
                <a:solidFill>
                  <a:srgbClr val="439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26 , </a:t>
            </a:r>
            <a:r>
              <a:rPr lang="en-US" dirty="0" smtClean="0">
                <a:solidFill>
                  <a:srgbClr val="439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en-US" dirty="0">
              <a:solidFill>
                <a:srgbClr val="4391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3" name="Picture 5" descr="Gas Ta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Alternative?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358" name="Picture 6" descr="grin574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5262" y="1190625"/>
            <a:ext cx="4223242" cy="4772025"/>
          </a:xfrm>
          <a:noFill/>
          <a:ln/>
        </p:spPr>
      </p:pic>
      <p:sp>
        <p:nvSpPr>
          <p:cNvPr id="100355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one knows….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toll lanes 27%</a:t>
            </a:r>
          </a:p>
          <a:p>
            <a:pPr marL="457200" lvl="1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sales tax 16%</a:t>
            </a:r>
          </a:p>
          <a:p>
            <a:pPr marL="457200" lvl="1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vehicle registration fees 21%</a:t>
            </a:r>
          </a:p>
          <a:p>
            <a:pPr marL="457200" lvl="1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the gasoline tax 6%</a:t>
            </a:r>
          </a:p>
          <a:p>
            <a:pPr marL="457200" lvl="1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16%</a:t>
            </a:r>
          </a:p>
          <a:p>
            <a:pPr marL="457200" lvl="1" indent="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Undecided/Refused 15%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584630" y="6478429"/>
            <a:ext cx="53783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dirty="0"/>
              <a:t>Alamo Regional Mobility Authority Survey, </a:t>
            </a:r>
            <a:r>
              <a:rPr lang="en-US" sz="1000" b="1" dirty="0" err="1"/>
              <a:t>Baselice</a:t>
            </a:r>
            <a:r>
              <a:rPr lang="en-US" sz="1000" b="1" dirty="0"/>
              <a:t> and Associates, September 2005</a:t>
            </a:r>
            <a:r>
              <a:rPr lang="en-US" sz="1000" dirty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we do?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new strategic vision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transportation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Adopt sustainable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financing and operational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 that serve public policy goals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Expansion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user fees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mile charging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Congestion pricing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private investment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 based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pricing of transportation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Cost/benefit analyses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links between land use planning and transportation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Empower local communities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9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Being Done?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47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0351" y="1352550"/>
            <a:ext cx="4254500" cy="4756150"/>
          </a:xfrm>
        </p:spPr>
        <p:txBody>
          <a:bodyPr/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innovative ideas being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tried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United States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York City Cordon Pricing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Tollway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Concession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Washington Beltway/I-95 Concession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Diego South Bay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Expressway Concession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Maryland Inter-County Connector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Miami I-95 Express Lanes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Carolina Turnpike Authority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416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6925" y="1742016"/>
            <a:ext cx="4365625" cy="29104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4" y="762000"/>
            <a:ext cx="8886825" cy="654050"/>
          </a:xfrm>
        </p:spPr>
        <p:txBody>
          <a:bodyPr/>
          <a:lstStyle/>
          <a:p>
            <a:pPr algn="l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at the Forefront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at the Forefront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Emphasis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Private Partnership projects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Congestion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Pricing/Express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Lanes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 for greater local control and responsibility</a:t>
            </a: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Metropolitan Planning Organizations</a:t>
            </a: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Mobility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Authorities</a:t>
            </a:r>
          </a:p>
          <a:p>
            <a:pPr lvl="3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toll projects open in Tyler and Brownsville</a:t>
            </a:r>
          </a:p>
          <a:p>
            <a:pPr lvl="3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under development in El Paso and San Antonio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After a period of political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unrest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Texas has accepted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 </a:t>
            </a:r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is on the move!</a:t>
            </a:r>
          </a:p>
          <a:p>
            <a:pPr lvl="3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Emphasizing Local Control</a:t>
            </a:r>
          </a:p>
        </p:txBody>
      </p:sp>
      <p:pic>
        <p:nvPicPr>
          <p:cNvPr id="249860" name="Picture 4" descr="CAMPO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1732" y="1362075"/>
            <a:ext cx="6432211" cy="4381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Expressway Plan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0350" y="1352550"/>
            <a:ext cx="3216275" cy="475615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$4 billion in new roadway capacity in just the last five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$1 billion plus expected over the next five years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8" name="Content Placeholder 20" descr="A.R._Regional_Map_10.1.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95776" y="1292995"/>
            <a:ext cx="3936470" cy="521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First Project: 183A Expressway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142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260350" y="1352550"/>
            <a:ext cx="4064000" cy="475615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11.6 miles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$238 million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Opened March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using Comprehensive Development Agreement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Design/Build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5819" y="1419224"/>
            <a:ext cx="4581939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183A Performance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first year transactions were 102% higher than projected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Nearly 80% toll tag penetration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projection assumed 52% toll tag penetration by 2010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Cashless All-Electronic Toll Collection implemented in December 2008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Lakeline-Toll-Gant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7725" y="2044362"/>
            <a:ext cx="4248150" cy="2827675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8287" y="723900"/>
            <a:ext cx="5341937" cy="654050"/>
          </a:xfrm>
        </p:spPr>
        <p:txBody>
          <a:bodyPr/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 History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33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183A Northern Extension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5-mile limited-access expressway with three tolled lanes and non-tolled frontage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Constructed in the median of the existing frontage roads from FM 1431 to north of RM 2243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Cost: $105 million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2012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183A Detailed Ma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25641" y="866774"/>
            <a:ext cx="2675334" cy="5822959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Manor Expressway</a:t>
            </a: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>
          <a:xfrm>
            <a:off x="260350" y="2409824"/>
            <a:ext cx="8883650" cy="39147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Ultimate project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 mile six lane toll facility, extending from US 183 to Parmer Lane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Interchange at US 183 under construction</a:t>
            </a:r>
          </a:p>
          <a:p>
            <a:pPr marL="582613" lvl="2">
              <a:buFontTx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through federal stimulus program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Project Cost: $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 (+/-)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 Development Agreement completed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Financing scheduled for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pending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Interim completion 2012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completion 2014</a:t>
            </a:r>
          </a:p>
          <a:p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19B09-A519-464D-B870-D39D31D703A8}" type="slidenum">
              <a:rPr lang="en-US" smtClean="0"/>
              <a:pPr/>
              <a:t>20</a:t>
            </a:fld>
            <a:endParaRPr lang="en-US" dirty="0" smtClean="0"/>
          </a:p>
        </p:txBody>
      </p:sp>
      <p:pic>
        <p:nvPicPr>
          <p:cNvPr id="14" name="Picture 4" descr="290 Manor.NO bi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5012"/>
            <a:ext cx="914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40" name="Rectangle 8"/>
          <p:cNvSpPr>
            <a:spLocks noGrp="1" noChangeArrowheads="1"/>
          </p:cNvSpPr>
          <p:nvPr>
            <p:ph type="title"/>
          </p:nvPr>
        </p:nvSpPr>
        <p:spPr>
          <a:xfrm>
            <a:off x="1362074" y="180975"/>
            <a:ext cx="7788275" cy="654050"/>
          </a:xfrm>
        </p:spPr>
        <p:txBody>
          <a:bodyPr/>
          <a:lstStyle/>
          <a:p>
            <a:r>
              <a:rPr lang="en-US" dirty="0" smtClean="0"/>
              <a:t>Manor Expressway</a:t>
            </a:r>
            <a:endParaRPr lang="en-US" dirty="0"/>
          </a:p>
        </p:txBody>
      </p:sp>
      <p:pic>
        <p:nvPicPr>
          <p:cNvPr id="248841" name="US290-East-0805.wm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62050"/>
            <a:ext cx="9144000" cy="5143500"/>
          </a:xfrm>
          <a:ln/>
        </p:spPr>
      </p:pic>
      <p:pic>
        <p:nvPicPr>
          <p:cNvPr id="248839" name="Picture 7" descr="290-Toll-Shield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152400"/>
            <a:ext cx="800100" cy="8001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1" fill="hold"/>
                                        <p:tgtEl>
                                          <p:spTgt spid="2488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88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8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88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4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MoPac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Improvement Project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8" descr="mopacmap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75127" y="1943100"/>
            <a:ext cx="3002097" cy="466467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44475" y="1304925"/>
            <a:ext cx="4365625" cy="475615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study underway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 Lane alternative being studied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Congestion management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Enhanced Express Bus service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of funding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 of regional express lanes network?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11" descr="Final arrow logo.eps"/>
          <p:cNvPicPr>
            <a:picLocks noChangeAspect="1"/>
          </p:cNvPicPr>
          <p:nvPr/>
        </p:nvPicPr>
        <p:blipFill>
          <a:blip r:embed="rId3" cstate="print"/>
          <a:srcRect t="-119866" b="-119866"/>
          <a:stretch>
            <a:fillRect/>
          </a:stretch>
        </p:blipFill>
        <p:spPr>
          <a:xfrm>
            <a:off x="5495925" y="0"/>
            <a:ext cx="2379813" cy="2667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Upcoming Projects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Bergstrom Expressway (US 183)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clearance 2012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Public Private Partnership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Oak Hill Expressway (US 290/SH71)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study 2011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Manchaca Expressway (SH 45)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study 2011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45 South_revised 010611.ai"/>
          <p:cNvPicPr>
            <a:picLocks noChangeAspect="1"/>
          </p:cNvPicPr>
          <p:nvPr/>
        </p:nvPicPr>
        <p:blipFill>
          <a:blip r:embed="rId2" cstate="print"/>
          <a:srcRect l="24214" t="35459" r="36847" b="30913"/>
          <a:stretch>
            <a:fillRect/>
          </a:stretch>
        </p:blipFill>
        <p:spPr>
          <a:xfrm>
            <a:off x="5953126" y="3870306"/>
            <a:ext cx="2771774" cy="2771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290 West_revised 010611.ai"/>
          <p:cNvPicPr>
            <a:picLocks noChangeAspect="1"/>
          </p:cNvPicPr>
          <p:nvPr/>
        </p:nvPicPr>
        <p:blipFill>
          <a:blip r:embed="rId3" cstate="print"/>
          <a:srcRect l="20002" t="27276" r="24214" b="30913"/>
          <a:stretch>
            <a:fillRect/>
          </a:stretch>
        </p:blipFill>
        <p:spPr>
          <a:xfrm>
            <a:off x="5917918" y="1323975"/>
            <a:ext cx="2809734" cy="2438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60350" y="1371599"/>
            <a:ext cx="8257117" cy="48683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part judging process: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8 to 10 member expert technical panel to review all submittals and shortlist top 3 teams for each project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12 to 15 member prominent industry and community leaders panel view presentations from top teams to determine overall winners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Presentations open to the public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Submittals will be evaluated with the following criteria: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Sustainable impact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Concept quality design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Cost effectiveness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Innovation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green_mobility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7425" y="4511119"/>
            <a:ext cx="2502008" cy="16018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1752600"/>
            <a:ext cx="624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35000"/>
              </a:spcBef>
              <a:buClr>
                <a:schemeClr val="accent2"/>
              </a:buClr>
              <a:tabLst>
                <a:tab pos="1254125" algn="l"/>
              </a:tabLst>
            </a:pPr>
            <a:r>
              <a:rPr lang="en-US" sz="1800">
                <a:latin typeface="Trebuchet MS" pitchFamily="26" charset="0"/>
              </a:rPr>
              <a:t>		</a:t>
            </a:r>
          </a:p>
          <a:p>
            <a:pPr marL="342900" indent="-342900">
              <a:spcBef>
                <a:spcPct val="35000"/>
              </a:spcBef>
              <a:buClr>
                <a:schemeClr val="accent2"/>
              </a:buClr>
              <a:tabLst>
                <a:tab pos="1254125" algn="l"/>
              </a:tabLst>
            </a:pPr>
            <a:r>
              <a:rPr lang="en-US" sz="1800">
                <a:latin typeface="Trebuchet MS" pitchFamily="26" charset="0"/>
              </a:rPr>
              <a:t>		</a:t>
            </a:r>
          </a:p>
          <a:p>
            <a:pPr marL="342900" indent="-342900">
              <a:spcBef>
                <a:spcPct val="35000"/>
              </a:spcBef>
              <a:buClr>
                <a:schemeClr val="accent2"/>
              </a:buClr>
              <a:tabLst>
                <a:tab pos="1254125" algn="l"/>
              </a:tabLst>
            </a:pPr>
            <a:r>
              <a:rPr lang="en-US" sz="1800">
                <a:latin typeface="Trebuchet MS" pitchFamily="26" charset="0"/>
              </a:rPr>
              <a:t>		</a:t>
            </a:r>
          </a:p>
          <a:p>
            <a:pPr marL="342900" indent="-342900">
              <a:spcBef>
                <a:spcPct val="35000"/>
              </a:spcBef>
              <a:buClr>
                <a:schemeClr val="accent2"/>
              </a:buClr>
              <a:tabLst>
                <a:tab pos="1254125" algn="l"/>
              </a:tabLst>
            </a:pPr>
            <a:r>
              <a:rPr lang="en-US" sz="1800">
                <a:latin typeface="Trebuchet MS" pitchFamily="26" charset="0"/>
              </a:rPr>
              <a:t>		</a:t>
            </a:r>
          </a:p>
          <a:p>
            <a:pPr marL="342900" indent="-342900">
              <a:spcBef>
                <a:spcPct val="35000"/>
              </a:spcBef>
              <a:buClr>
                <a:schemeClr val="accent2"/>
              </a:buClr>
              <a:tabLst>
                <a:tab pos="1254125" algn="l"/>
              </a:tabLst>
            </a:pPr>
            <a:r>
              <a:rPr lang="en-US" sz="1800">
                <a:latin typeface="Trebuchet MS" pitchFamily="26" charset="0"/>
              </a:rPr>
              <a:t>	</a:t>
            </a:r>
          </a:p>
          <a:p>
            <a:pPr marL="342900" indent="-342900">
              <a:spcBef>
                <a:spcPct val="35000"/>
              </a:spcBef>
              <a:buClr>
                <a:schemeClr val="accent2"/>
              </a:buClr>
              <a:tabLst>
                <a:tab pos="1254125" algn="l"/>
              </a:tabLst>
            </a:pPr>
            <a:r>
              <a:rPr lang="en-US" sz="1800">
                <a:latin typeface="Trebuchet MS" pitchFamily="26" charset="0"/>
              </a:rPr>
              <a:t>		</a:t>
            </a:r>
          </a:p>
          <a:p>
            <a:pPr marL="342900" indent="-342900">
              <a:spcBef>
                <a:spcPct val="35000"/>
              </a:spcBef>
              <a:buClr>
                <a:schemeClr val="accent2"/>
              </a:buClr>
              <a:tabLst>
                <a:tab pos="1254125" algn="l"/>
              </a:tabLst>
            </a:pPr>
            <a:r>
              <a:rPr lang="en-US" sz="2000" b="1">
                <a:solidFill>
                  <a:srgbClr val="00823B"/>
                </a:solidFill>
                <a:latin typeface="Trebuchet MS" pitchFamily="26" charset="0"/>
              </a:rPr>
              <a:t>	</a:t>
            </a:r>
            <a:r>
              <a:rPr lang="en-US" sz="1800">
                <a:latin typeface="Trebuchet MS" pitchFamily="26" charset="0"/>
              </a:rPr>
              <a:t>	</a:t>
            </a:r>
          </a:p>
          <a:p>
            <a:pPr marL="342900" indent="-342900">
              <a:spcBef>
                <a:spcPct val="35000"/>
              </a:spcBef>
              <a:buClr>
                <a:schemeClr val="accent2"/>
              </a:buClr>
              <a:buFontTx/>
              <a:buChar char="•"/>
              <a:tabLst>
                <a:tab pos="1254125" algn="l"/>
              </a:tabLst>
            </a:pPr>
            <a:endParaRPr lang="en-US" sz="1800">
              <a:latin typeface="Trebuchet MS" pitchFamily="26" charset="0"/>
            </a:endParaRPr>
          </a:p>
          <a:p>
            <a:pPr marL="342900" indent="-342900">
              <a:spcBef>
                <a:spcPct val="35000"/>
              </a:spcBef>
              <a:buClr>
                <a:schemeClr val="accent2"/>
              </a:buClr>
              <a:buFontTx/>
              <a:buChar char="•"/>
              <a:tabLst>
                <a:tab pos="1254125" algn="l"/>
              </a:tabLst>
            </a:pPr>
            <a:endParaRPr lang="en-US" sz="1800">
              <a:latin typeface="Trebuchet MS" pitchFamily="26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87400" y="1439333"/>
          <a:ext cx="7890933" cy="1845628"/>
        </p:xfrm>
        <a:graphic>
          <a:graphicData uri="http://schemas.openxmlformats.org/drawingml/2006/table">
            <a:tbl>
              <a:tblPr/>
              <a:tblGrid>
                <a:gridCol w="2778687"/>
                <a:gridCol w="5112246"/>
              </a:tblGrid>
              <a:tr h="4165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Date (2011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)*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26" charset="0"/>
                        <a:ea typeface="ＭＳ Ｐゴシック" pitchFamily="26" charset="-128"/>
                        <a:cs typeface="ＭＳ Ｐゴシック" pitchFamily="2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Design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Competition Activity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26" charset="0"/>
                        <a:ea typeface="ＭＳ Ｐゴシック" pitchFamily="26" charset="-128"/>
                        <a:cs typeface="ＭＳ Ｐゴシック" pitchFamily="2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July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26" charset="0"/>
                        <a:ea typeface="ＭＳ Ｐゴシック" pitchFamily="26" charset="-128"/>
                        <a:cs typeface="ＭＳ Ｐゴシック" pitchFamily="2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Launch Competition and Open Registration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26" charset="0"/>
                        <a:ea typeface="ＭＳ Ｐゴシック" pitchFamily="26" charset="-128"/>
                        <a:cs typeface="ＭＳ Ｐゴシック" pitchFamily="2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October 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26" charset="0"/>
                        <a:ea typeface="ＭＳ Ｐゴシック" pitchFamily="26" charset="-128"/>
                        <a:cs typeface="ＭＳ Ｐゴシック" pitchFamily="2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Team Submittals Due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F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October 27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26" charset="0"/>
                        <a:ea typeface="ＭＳ Ｐゴシック" pitchFamily="26" charset="-128"/>
                        <a:cs typeface="ＭＳ Ｐゴシック" pitchFamily="2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Finalists Announced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26" charset="0"/>
                        <a:ea typeface="ＭＳ Ｐゴシック" pitchFamily="26" charset="-128"/>
                        <a:cs typeface="ＭＳ Ｐゴシック" pitchFamily="2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0DE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November 17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26" charset="0"/>
                        <a:ea typeface="ＭＳ Ｐゴシック" pitchFamily="26" charset="-128"/>
                        <a:cs typeface="ＭＳ Ｐゴシック" pitchFamily="2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Presentations and Awards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26" charset="0"/>
                          <a:ea typeface="ＭＳ Ｐゴシック" pitchFamily="26" charset="-128"/>
                          <a:cs typeface="ＭＳ Ｐゴシック" pitchFamily="26" charset="-128"/>
                        </a:rPr>
                        <a:t>Ceremony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9E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2800" y="3378200"/>
            <a:ext cx="4080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*Tentative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past 200 years we have evolved: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a privately funded user fee driven local road system to a national tax based roadway network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about to enter a completely new era: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that will use past experience combined with new ideas and advanced technologies to revolutionize the way we move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Texas is leading the way! 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</a:t>
            </a:r>
            <a:r>
              <a:rPr lang="en-US" dirty="0" smtClean="0"/>
              <a:t>a </a:t>
            </a:r>
            <a:r>
              <a:rPr lang="en-US" dirty="0"/>
              <a:t>rough </a:t>
            </a:r>
            <a:r>
              <a:rPr lang="en-US" dirty="0" smtClean="0"/>
              <a:t>road ahead……</a:t>
            </a:r>
            <a:endParaRPr lang="en-US" dirty="0"/>
          </a:p>
        </p:txBody>
      </p:sp>
      <p:pic>
        <p:nvPicPr>
          <p:cNvPr id="252935" name="Picture 7" descr="DSCN04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Pustelnyk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Communications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www.mobilityauthority.com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512.996.9778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dirty="0"/>
          </a:p>
          <a:p>
            <a:pPr algn="ctr">
              <a:lnSpc>
                <a:spcPct val="90000"/>
              </a:lnSpc>
              <a:buFontTx/>
              <a:buNone/>
            </a:pPr>
            <a:endParaRPr lang="en-US" sz="3600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 History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1432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260350" y="1352550"/>
            <a:ext cx="3940175" cy="475615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 roads were an integral part of our country’s development </a:t>
            </a:r>
          </a:p>
          <a:p>
            <a:pPr lvl="1"/>
            <a:r>
              <a:rPr lang="en-US" dirty="0" smtClean="0"/>
              <a:t>Wilderness Path: 209-mile toll road built across Kentucky in 1775 </a:t>
            </a:r>
          </a:p>
          <a:p>
            <a:pPr lvl="1"/>
            <a:r>
              <a:rPr lang="en-US" dirty="0" smtClean="0"/>
              <a:t>Lancaster Pike: 62-mile hard surface toll road between Philadelphia and Lancaster Pennsylvania         opened in 1794</a:t>
            </a:r>
          </a:p>
        </p:txBody>
      </p:sp>
      <p:pic>
        <p:nvPicPr>
          <p:cNvPr id="5" name="Picture 8" descr="TollSign063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38530" y="1333500"/>
            <a:ext cx="3515114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TollB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6117" y="2047875"/>
            <a:ext cx="4770148" cy="36575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History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early 1800’s there were more than 175 private companies operating 3,000 miles of toll roads in the United States</a:t>
            </a:r>
          </a:p>
        </p:txBody>
      </p:sp>
      <p:pic>
        <p:nvPicPr>
          <p:cNvPr id="117769" name="Picture 9" descr="tollg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4" y="2357879"/>
            <a:ext cx="5648325" cy="368097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11" name="Picture 11" descr="tollgate"/>
          <p:cNvPicPr>
            <a:picLocks noChangeAspect="1" noChangeArrowheads="1"/>
          </p:cNvPicPr>
          <p:nvPr/>
        </p:nvPicPr>
        <p:blipFill>
          <a:blip r:embed="rId2" cstate="print"/>
          <a:srcRect t="3036"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13" name="Picture 13" descr="fea7b9a3-f208-42a9-9fa9-86b7dcb5b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0405" name="Picture 5" descr="32"/>
          <p:cNvPicPr>
            <a:picLocks noChangeAspect="1" noChangeArrowheads="1"/>
          </p:cNvPicPr>
          <p:nvPr/>
        </p:nvPicPr>
        <p:blipFill>
          <a:blip r:embed="rId4" cstate="print"/>
          <a:srcRect l="9143" r="9143"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0407" name="Picture 7" descr="1820%20Trenton%20New%20Brunswick%20Stock%20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702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0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History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modern highways in the United States were state developed toll roads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Merritt Parkway (1938)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Pennsylvania Turnpike (1940)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Roosevelt originally proposed a modern limited-access interstate highway system funded through tolls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Bureau of Public Roads preferred a tax based funding approach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1956 the debate was settled with the gas tax funded interstate highway system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" y="971550"/>
            <a:ext cx="8963025" cy="654050"/>
          </a:xfrm>
        </p:spPr>
        <p:txBody>
          <a:bodyPr/>
          <a:lstStyle/>
          <a:p>
            <a:pPr algn="l"/>
            <a:r>
              <a:rPr lang="en-US" sz="4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Post Interstate Era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5825" y="1243317"/>
            <a:ext cx="4214813" cy="54908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677" y="1257299"/>
            <a:ext cx="4232536" cy="54673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140" y="1266824"/>
            <a:ext cx="4220548" cy="54673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143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Post Interstate Era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143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60351" y="1085850"/>
            <a:ext cx="4321174" cy="475615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from construction to maintenance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46,876 miles of interstate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diversion of funds to special interests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Anti-toll mentality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Bi-partisan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National Transportation Policy Leadership!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385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9678" y="1266824"/>
            <a:ext cx="4224771" cy="54673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3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is Not a High Priority!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923FD-DFED-4664-849B-EABD380EE7F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06576"/>
            <a:ext cx="6248400" cy="461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81550" y="6438900"/>
            <a:ext cx="416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University of Texas/Texas Tribune Poll conducted May 11-17, 2011</a:t>
            </a:r>
            <a:endParaRPr lang="en-US" sz="1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lick to Add&amp;#x0D;&amp;#x0A;Title Here.&amp;quot;&quot;/&gt;&lt;property id=&quot;20307&quot; value=&quot;301&quot;/&gt;&lt;/object&gt;&lt;object type=&quot;3&quot; unique_id=&quot;10005&quot;&gt;&lt;property id=&quot;20148&quot; value=&quot;5&quot;/&gt;&lt;property id=&quot;20300&quot; value=&quot;Slide 2 - &amp;quot;Click Here to Add Title&amp;quot;&quot;/&gt;&lt;property id=&quot;20307&quot; value=&quot;302&quot;/&gt;&lt;/object&gt;&lt;object type=&quot;3&quot; unique_id=&quot;10006&quot;&gt;&lt;property id=&quot;20148&quot; value=&quot;5&quot;/&gt;&lt;property id=&quot;20300&quot; value=&quot;Slide 3 - &amp;quot;Color Scheme&amp;quot;&quot;/&gt;&lt;property id=&quot;20307&quot; value=&quot;303&quot;/&gt;&lt;/object&gt;&lt;object type=&quot;3&quot; unique_id=&quot;10011&quot;&gt;&lt;property id=&quot;20148&quot; value=&quot;5&quot;/&gt;&lt;property id=&quot;20300&quot; value=&quot;Slide 5 - &amp;quot;Chart Examples&amp;quot;&quot;/&gt;&lt;property id=&quot;20307&quot; value=&quot;313&quot;/&gt;&lt;/object&gt;&lt;object type=&quot;3&quot; unique_id=&quot;10012&quot;&gt;&lt;property id=&quot;20148&quot; value=&quot;5&quot;/&gt;&lt;property id=&quot;20300&quot; value=&quot;Slide 11 - &amp;quot;Bar Chart Graph Example&amp;quot;&quot;/&gt;&lt;property id=&quot;20307&quot; value=&quot;305&quot;/&gt;&lt;/object&gt;&lt;object type=&quot;3&quot; unique_id=&quot;10013&quot;&gt;&lt;property id=&quot;20148&quot; value=&quot;5&quot;/&gt;&lt;property id=&quot;20300&quot; value=&quot;Slide 12 - &amp;quot;Pie Graph Example&amp;quot;&quot;/&gt;&lt;property id=&quot;20307&quot; value=&quot;306&quot;/&gt;&lt;/object&gt;&lt;object type=&quot;3&quot; unique_id=&quot;10014&quot;&gt;&lt;property id=&quot;20148&quot; value=&quot;5&quot;/&gt;&lt;property id=&quot;20300&quot; value=&quot;Slide 13&quot;/&gt;&lt;property id=&quot;20307&quot; value=&quot;291&quot;/&gt;&lt;/object&gt;&lt;object type=&quot;3&quot; unique_id=&quot;10314&quot;&gt;&lt;property id=&quot;20148&quot; value=&quot;5&quot;/&gt;&lt;property id=&quot;20300&quot; value=&quot;Slide 4 - &amp;quot;Video Insert or Dark Background&amp;quot;&quot;/&gt;&lt;property id=&quot;20307&quot; value=&quot;314&quot;/&gt;&lt;/object&gt;&lt;object type=&quot;3&quot; unique_id=&quot;10315&quot;&gt;&lt;property id=&quot;20148&quot; value=&quot;5&quot;/&gt;&lt;property id=&quot;20300&quot; value=&quot;Slide 6 - &amp;quot;Click to Add Title Here&amp;quot;&quot;/&gt;&lt;property id=&quot;20307&quot; value=&quot;315&quot;/&gt;&lt;/object&gt;&lt;object type=&quot;3&quot; unique_id=&quot;10316&quot;&gt;&lt;property id=&quot;20148&quot; value=&quot;5&quot;/&gt;&lt;property id=&quot;20300&quot; value=&quot;Slide 7 - &amp;quot;Click to Add Title Here&amp;quot;&quot;/&gt;&lt;property id=&quot;20307&quot; value=&quot;316&quot;/&gt;&lt;/object&gt;&lt;object type=&quot;3&quot; unique_id=&quot;10317&quot;&gt;&lt;property id=&quot;20148&quot; value=&quot;5&quot;/&gt;&lt;property id=&quot;20300&quot; value=&quot;Slide 8 - &amp;quot;Click to Add Title Here&amp;quot;&quot;/&gt;&lt;property id=&quot;20307&quot; value=&quot;317&quot;/&gt;&lt;/object&gt;&lt;object type=&quot;3&quot; unique_id=&quot;10318&quot;&gt;&lt;property id=&quot;20148&quot; value=&quot;5&quot;/&gt;&lt;property id=&quot;20300&quot; value=&quot;Slide 9 - &amp;quot;Click to Add Title Here&amp;quot;&quot;/&gt;&lt;property id=&quot;20307&quot; value=&quot;318&quot;/&gt;&lt;/object&gt;&lt;object type=&quot;3&quot; unique_id=&quot;10319&quot;&gt;&lt;property id=&quot;20148&quot; value=&quot;5&quot;/&gt;&lt;property id=&quot;20300&quot; value=&quot;Slide 10 - &amp;quot;Click to Add Title Here&amp;quot;&quot;/&gt;&lt;property id=&quot;20307&quot; value=&quot;31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4_Freescale PPT Template_External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727B6B"/>
      </a:accent3>
      <a:accent4>
        <a:srgbClr val="71B5C5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4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Freescale PPT Template_External">
  <a:themeElements>
    <a:clrScheme name="1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1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Freescale PPT Template_External">
  <a:themeElements>
    <a:clrScheme name="1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1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Freescale PPT Template_External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727B6B"/>
      </a:accent3>
      <a:accent4>
        <a:srgbClr val="71B5C5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4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Freescale PPT Template_External">
  <a:themeElements>
    <a:clrScheme name="9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9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9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Freescale PPT Template_External">
  <a:themeElements>
    <a:clrScheme name="10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10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0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Freescale PPT Template_External">
  <a:themeElements>
    <a:clrScheme name="11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11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1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Freescale PPT Template_External">
  <a:themeElements>
    <a:clrScheme name="12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12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2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Freescale PPT Template_External">
  <a:themeElements>
    <a:clrScheme name="13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13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3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Freescale PPT Template_External">
  <a:themeElements>
    <a:clrScheme name="2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2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Freescale PPT Template_External">
  <a:themeElements>
    <a:clrScheme name="3_Freescale PPT Template_External 1">
      <a:dk1>
        <a:srgbClr val="000000"/>
      </a:dk1>
      <a:lt1>
        <a:srgbClr val="FFFFFF"/>
      </a:lt1>
      <a:dk2>
        <a:srgbClr val="000000"/>
      </a:dk2>
      <a:lt2>
        <a:srgbClr val="DAD1C6"/>
      </a:lt2>
      <a:accent1>
        <a:srgbClr val="0054A4"/>
      </a:accent1>
      <a:accent2>
        <a:srgbClr val="EEB211"/>
      </a:accent2>
      <a:accent3>
        <a:srgbClr val="FFFFFF"/>
      </a:accent3>
      <a:accent4>
        <a:srgbClr val="000000"/>
      </a:accent4>
      <a:accent5>
        <a:srgbClr val="AAB3CF"/>
      </a:accent5>
      <a:accent6>
        <a:srgbClr val="D8A10E"/>
      </a:accent6>
      <a:hlink>
        <a:srgbClr val="727B6B"/>
      </a:hlink>
      <a:folHlink>
        <a:srgbClr val="71B5C5"/>
      </a:folHlink>
    </a:clrScheme>
    <a:fontScheme name="3_Freescale PPT Template_Extern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Freescale PPT Template_Extern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54A4"/>
        </a:accent1>
        <a:accent2>
          <a:srgbClr val="EEB211"/>
        </a:accent2>
        <a:accent3>
          <a:srgbClr val="FFFFFF"/>
        </a:accent3>
        <a:accent4>
          <a:srgbClr val="000000"/>
        </a:accent4>
        <a:accent5>
          <a:srgbClr val="AAB3CF"/>
        </a:accent5>
        <a:accent6>
          <a:srgbClr val="D8A10E"/>
        </a:accent6>
        <a:hlink>
          <a:srgbClr val="727B6B"/>
        </a:hlink>
        <a:folHlink>
          <a:srgbClr val="71B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Freescale PPT Template_External</Template>
  <TotalTime>4648</TotalTime>
  <Pages>0</Pages>
  <Words>830</Words>
  <Characters>0</Characters>
  <Application>Microsoft Office PowerPoint</Application>
  <DocSecurity>0</DocSecurity>
  <PresentationFormat>On-screen Show (4:3)</PresentationFormat>
  <Lines>0</Lines>
  <Paragraphs>173</Paragraphs>
  <Slides>30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4_Freescale PPT Template_External</vt:lpstr>
      <vt:lpstr>5_Freescale PPT Template_External</vt:lpstr>
      <vt:lpstr>9_Freescale PPT Template_External</vt:lpstr>
      <vt:lpstr>10_Freescale PPT Template_External</vt:lpstr>
      <vt:lpstr>11_Freescale PPT Template_External</vt:lpstr>
      <vt:lpstr>12_Freescale PPT Template_External</vt:lpstr>
      <vt:lpstr>13_Freescale PPT Template_External</vt:lpstr>
      <vt:lpstr>2_Freescale PPT Template_External</vt:lpstr>
      <vt:lpstr>3_Freescale PPT Template_External</vt:lpstr>
      <vt:lpstr>1_Freescale PPT Template_External</vt:lpstr>
      <vt:lpstr>6_Freescale PPT Template_External</vt:lpstr>
      <vt:lpstr>The Toll Reality in Central Texas</vt:lpstr>
      <vt:lpstr>A Little History</vt:lpstr>
      <vt:lpstr>A Little History</vt:lpstr>
      <vt:lpstr>A Little History</vt:lpstr>
      <vt:lpstr>Slide 4</vt:lpstr>
      <vt:lpstr>A Little History</vt:lpstr>
      <vt:lpstr>The Post Interstate Era</vt:lpstr>
      <vt:lpstr>The Post Interstate Era</vt:lpstr>
      <vt:lpstr>Transportation is Not a High Priority!</vt:lpstr>
      <vt:lpstr>Slide 9</vt:lpstr>
      <vt:lpstr>What’s the Alternative?</vt:lpstr>
      <vt:lpstr>What can we do?</vt:lpstr>
      <vt:lpstr>What’s Being Done?</vt:lpstr>
      <vt:lpstr>Texas at the Forefront</vt:lpstr>
      <vt:lpstr>Texas at the Forefront</vt:lpstr>
      <vt:lpstr>Emphasizing Local Control</vt:lpstr>
      <vt:lpstr>Regional Expressway Plan</vt:lpstr>
      <vt:lpstr>Our First Project: 183A Expressway</vt:lpstr>
      <vt:lpstr>183A Performance</vt:lpstr>
      <vt:lpstr>183A Northern Extension</vt:lpstr>
      <vt:lpstr>Manor Expressway</vt:lpstr>
      <vt:lpstr>Manor Expressway</vt:lpstr>
      <vt:lpstr>MoPac Improvement Project</vt:lpstr>
      <vt:lpstr>Upcoming Projects</vt:lpstr>
      <vt:lpstr>Overview</vt:lpstr>
      <vt:lpstr>Timeline</vt:lpstr>
      <vt:lpstr>Conclusion</vt:lpstr>
      <vt:lpstr>It’s a rough road ahead……</vt:lpstr>
      <vt:lpstr>For More Information</vt:lpstr>
      <vt:lpstr>Slide 29</vt:lpstr>
    </vt:vector>
  </TitlesOfParts>
  <Company>Free Scale</Company>
  <LinksUpToDate>false</LinksUpToDate>
  <CharactersWithSpaces>0</CharactersWithSpaces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Freescale PowerPoint Template</dc:title>
  <dc:creator>rls02c</dc:creator>
  <cp:lastModifiedBy>Steve Pustelnyk</cp:lastModifiedBy>
  <cp:revision>211</cp:revision>
  <dcterms:created xsi:type="dcterms:W3CDTF">2011-02-22T23:21:22Z</dcterms:created>
  <dcterms:modified xsi:type="dcterms:W3CDTF">2011-05-26T15:32:23Z</dcterms:modified>
</cp:coreProperties>
</file>